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wmf" ContentType="image/x-w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87" r:id="rId3"/>
  </p:sldMasterIdLst>
  <p:notesMasterIdLst>
    <p:notesMasterId r:id="rId29"/>
  </p:notesMasterIdLst>
  <p:handoutMasterIdLst>
    <p:handoutMasterId r:id="rId30"/>
  </p:handoutMasterIdLst>
  <p:sldIdLst>
    <p:sldId id="286" r:id="rId4"/>
    <p:sldId id="2986" r:id="rId5"/>
    <p:sldId id="2945" r:id="rId6"/>
    <p:sldId id="2946" r:id="rId7"/>
    <p:sldId id="2964" r:id="rId8"/>
    <p:sldId id="2947" r:id="rId9"/>
    <p:sldId id="3040" r:id="rId10"/>
    <p:sldId id="3037" r:id="rId11"/>
    <p:sldId id="3038" r:id="rId12"/>
    <p:sldId id="3039" r:id="rId13"/>
    <p:sldId id="2943" r:id="rId14"/>
    <p:sldId id="2975" r:id="rId15"/>
    <p:sldId id="2976" r:id="rId16"/>
    <p:sldId id="2944" r:id="rId17"/>
    <p:sldId id="2974" r:id="rId18"/>
    <p:sldId id="2988" r:id="rId19"/>
    <p:sldId id="3077" r:id="rId20"/>
    <p:sldId id="2987" r:id="rId21"/>
    <p:sldId id="3076" r:id="rId22"/>
    <p:sldId id="3079" r:id="rId23"/>
    <p:sldId id="3083" r:id="rId24"/>
    <p:sldId id="3081" r:id="rId25"/>
    <p:sldId id="3082" r:id="rId26"/>
    <p:sldId id="3087" r:id="rId27"/>
    <p:sldId id="265" r:id="rId28"/>
  </p:sldIdLst>
  <p:sldSz cx="9144000" cy="5130800"/>
  <p:notesSz cx="6858000" cy="9144000"/>
  <p:embeddedFontLst>
    <p:embeddedFont>
      <p:font typeface="微软雅黑" panose="020B0503020204020204" charset="-122"/>
      <p:regular r:id="rId35"/>
    </p:embeddedFont>
    <p:embeddedFont>
      <p:font typeface="黑体" panose="02010609060101010101" pitchFamily="49" charset="-122"/>
      <p:regular r:id="rId36"/>
    </p:embeddedFont>
    <p:embeddedFont>
      <p:font typeface="华文行楷" panose="02010800040101010101" pitchFamily="2" charset="-122"/>
      <p:regular r:id="rId37"/>
    </p:embeddedFont>
    <p:embeddedFont>
      <p:font typeface="等线" panose="02010600030101010101" pitchFamily="2" charset="-122"/>
      <p:regular r:id="rId38"/>
    </p:embeddedFont>
    <p:embeddedFont>
      <p:font typeface="方正姚体" panose="02010601030101010101" pitchFamily="2" charset="-122"/>
      <p:regular r:id="rId39"/>
    </p:embeddedFont>
    <p:embeddedFont>
      <p:font typeface="楷体" panose="02010609060101010101" pitchFamily="49" charset="-122"/>
      <p:regular r:id="rId40"/>
    </p:embeddedFont>
  </p:embeddedFontLst>
  <p:custDataLst>
    <p:tags r:id="rId41"/>
  </p:custDataLst>
  <p:defaultTextStyle>
    <a:lvl1pPr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indent="4572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indent="9144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indent="13716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indent="18288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indent="22860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indent="27432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indent="32004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indent="3657600">
      <a:defRPr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053" userDrawn="1">
          <p15:clr>
            <a:srgbClr val="A4A3A4"/>
          </p15:clr>
        </p15:guide>
        <p15:guide id="2" pos="27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g feng" initials="Df" lastIdx="0" clrIdx="0"/>
  <p:cmAuthor id="2" name="作者" initials="A" lastIdx="0" clrIdx="1"/>
  <p:cmAuthor id="0" name="宝宝" initials="宝宝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1851354-0483-4FA2-B4C1-F56FC3325666}" styleName="{9b56cdda-e9bf-4969-9084-33f40b554916}">
    <a:wholeTbl>
      <a:tcTxStyle>
        <a:fontRef idx="none">
          <a:prstClr val="black"/>
        </a:fontRef>
      </a:tcTxStyle>
      <a:tcStyle>
        <a:tcBdr>
          <a:insideH>
            <a:ln w="6350" cmpd="sng">
              <a:solidFill>
                <a:srgbClr val="FFFFFF"/>
              </a:solidFill>
            </a:ln>
          </a:insideH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369CD0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E3F2F9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236E9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38" y="84"/>
      </p:cViewPr>
      <p:guideLst>
        <p:guide orient="horz" pos="2053"/>
        <p:guide pos="27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528.xml"/><Relationship Id="rId40" Type="http://schemas.openxmlformats.org/officeDocument/2006/relationships/font" Target="fonts/font6.fntdata"/><Relationship Id="rId4" Type="http://schemas.openxmlformats.org/officeDocument/2006/relationships/slide" Target="slides/slide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tags" Target="../tags/tag5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tags" Target="../tags/tag523.xml"/><Relationship Id="rId1" Type="http://schemas.openxmlformats.org/officeDocument/2006/relationships/tags" Target="../tags/tag5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6" name="Shape 36"/>
          <p:cNvSpPr>
            <a:spLocks noGrp="1"/>
          </p:cNvSpPr>
          <p:nvPr>
            <p:ph type="body" sz="quarter" idx="1"/>
            <p:custDataLst>
              <p:tags r:id="rId2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8000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8000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8000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8000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8000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8000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8000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8000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8000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3" Type="http://schemas.openxmlformats.org/officeDocument/2006/relationships/image" Target="../media/image2.png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image" Target="../media/image3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image" Target="../media/image1.jpeg"/><Relationship Id="rId2" Type="http://schemas.openxmlformats.org/officeDocument/2006/relationships/tags" Target="../tags/tag167.xml"/><Relationship Id="rId13" Type="http://schemas.openxmlformats.org/officeDocument/2006/relationships/image" Target="../media/image2.png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5" Type="http://schemas.openxmlformats.org/officeDocument/2006/relationships/tags" Target="../tags/tag182.xml"/><Relationship Id="rId4" Type="http://schemas.openxmlformats.org/officeDocument/2006/relationships/image" Target="../media/image3.png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tags" Target="../tags/tag256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543675" y="273050"/>
            <a:ext cx="1971675" cy="48577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33" name="Shape 33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28650" y="273050"/>
            <a:ext cx="5762625" cy="48577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457200" y="205470"/>
            <a:ext cx="8229600" cy="43778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4672354"/>
            <a:ext cx="2133600" cy="356306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4672354"/>
            <a:ext cx="2895600" cy="356306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4672354"/>
            <a:ext cx="2133600" cy="356306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18" y="1710346"/>
            <a:ext cx="7772603" cy="855173"/>
          </a:xfrm>
          <a:prstGeom prst="rect">
            <a:avLst/>
          </a:prstGeom>
        </p:spPr>
        <p:txBody>
          <a:bodyPr lIns="108896" tIns="54448" rIns="108896" bIns="54448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32771" name="Rectangle 3"/>
          <p:cNvSpPr>
            <a:spLocks noGrp="1" noRot="1" noChangeArrowheads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36" y="2907589"/>
            <a:ext cx="6400966" cy="1311266"/>
          </a:xfrm>
          <a:prstGeom prst="rect">
            <a:avLst/>
          </a:prstGeom>
        </p:spPr>
        <p:txBody>
          <a:bodyPr lIns="108896" tIns="54448" rIns="108896" bIns="54448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301634" y="4672571"/>
            <a:ext cx="2289235" cy="356322"/>
          </a:xfrm>
          <a:prstGeom prst="rect">
            <a:avLst/>
          </a:prstGeom>
        </p:spPr>
        <p:txBody>
          <a:bodyPr lIns="108896" tIns="54448" rIns="108896" bIns="54448"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3124282" y="4672571"/>
            <a:ext cx="2895675" cy="356322"/>
          </a:xfrm>
          <a:prstGeom prst="rect">
            <a:avLst/>
          </a:prstGeom>
        </p:spPr>
        <p:txBody>
          <a:bodyPr lIns="108896" tIns="54448" rIns="108896" bIns="54448"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6553371" y="4672571"/>
            <a:ext cx="2289235" cy="356322"/>
          </a:xfrm>
          <a:prstGeom prst="rect">
            <a:avLst/>
          </a:prstGeom>
        </p:spPr>
        <p:txBody>
          <a:bodyPr lIns="108896" tIns="54448" rIns="108896" bIns="54448"/>
          <a:lstStyle>
            <a:lvl1pPr>
              <a:defRPr/>
            </a:lvl1pPr>
          </a:lstStyle>
          <a:p>
            <a:fld id="{3C85F09C-F9A0-42F5-8710-87E38E71847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showMasterSp="0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67" y="273181"/>
            <a:ext cx="7886905" cy="991764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8666" y="1365901"/>
            <a:ext cx="3867250" cy="3255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4648321" y="1365902"/>
            <a:ext cx="3867250" cy="15701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4648321" y="3050117"/>
            <a:ext cx="3867250" cy="1571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285757" y="0"/>
            <a:ext cx="247657" cy="6461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</a:pPr>
            <a:endParaRPr lang="zh-CN" altLang="en-US" sz="1345" i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矩形 313" hidden="1"/>
          <p:cNvSpPr/>
          <p:nvPr userDrawn="1">
            <p:custDataLst>
              <p:tags r:id="rId2"/>
            </p:custDataLst>
          </p:nvPr>
        </p:nvSpPr>
        <p:spPr>
          <a:xfrm>
            <a:off x="92596" y="259231"/>
            <a:ext cx="8964809" cy="478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4819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4755491"/>
            <a:ext cx="2057400" cy="2731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4820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4755491"/>
            <a:ext cx="3086100" cy="2731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4821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4755491"/>
            <a:ext cx="2057400" cy="2731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D6F5-B6C1-4A30-87E3-5080000A68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0PPT素材\背景及图片\白麻子.jp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79"/>
          <a:stretch>
            <a:fillRect/>
          </a:stretch>
        </p:blipFill>
        <p:spPr bwMode="auto">
          <a:xfrm>
            <a:off x="0" y="0"/>
            <a:ext cx="9144000" cy="5130800"/>
          </a:xfrm>
          <a:prstGeom prst="rect">
            <a:avLst/>
          </a:prstGeom>
          <a:noFill/>
          <a:ln w="9525">
            <a:solidFill>
              <a:srgbClr val="1F497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>
            <a:cxnSpLocks noChangeShapeType="1"/>
          </p:cNvCxnSpPr>
          <p:nvPr userDrawn="1">
            <p:custDataLst>
              <p:tags r:id="rId4"/>
            </p:custDataLst>
          </p:nvPr>
        </p:nvCxnSpPr>
        <p:spPr bwMode="auto">
          <a:xfrm flipV="1">
            <a:off x="952501" y="652040"/>
            <a:ext cx="7148513" cy="0"/>
          </a:xfrm>
          <a:prstGeom prst="line">
            <a:avLst/>
          </a:prstGeom>
          <a:noFill/>
          <a:ln w="15875" algn="ctr">
            <a:solidFill>
              <a:srgbClr val="118C3B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KSO_Shape"/>
          <p:cNvSpPr/>
          <p:nvPr userDrawn="1">
            <p:custDataLst>
              <p:tags r:id="rId5"/>
            </p:custDataLst>
          </p:nvPr>
        </p:nvSpPr>
        <p:spPr bwMode="auto">
          <a:xfrm>
            <a:off x="8205789" y="299297"/>
            <a:ext cx="219075" cy="402626"/>
          </a:xfrm>
          <a:custGeom>
            <a:avLst/>
            <a:gdLst>
              <a:gd name="T0" fmla="*/ 2147483646 w 2361"/>
              <a:gd name="T1" fmla="*/ 2147483646 h 4328"/>
              <a:gd name="T2" fmla="*/ 2147483646 w 2361"/>
              <a:gd name="T3" fmla="*/ 2147483646 h 4328"/>
              <a:gd name="T4" fmla="*/ 2147483646 w 2361"/>
              <a:gd name="T5" fmla="*/ 2147483646 h 4328"/>
              <a:gd name="T6" fmla="*/ 2147483646 w 2361"/>
              <a:gd name="T7" fmla="*/ 2147483646 h 4328"/>
              <a:gd name="T8" fmla="*/ 2147483646 w 2361"/>
              <a:gd name="T9" fmla="*/ 2147483646 h 4328"/>
              <a:gd name="T10" fmla="*/ 2147483646 w 2361"/>
              <a:gd name="T11" fmla="*/ 2147483646 h 4328"/>
              <a:gd name="T12" fmla="*/ 2147483646 w 2361"/>
              <a:gd name="T13" fmla="*/ 2147483646 h 4328"/>
              <a:gd name="T14" fmla="*/ 2147483646 w 2361"/>
              <a:gd name="T15" fmla="*/ 2147483646 h 4328"/>
              <a:gd name="T16" fmla="*/ 0 w 2361"/>
              <a:gd name="T17" fmla="*/ 2147483646 h 4328"/>
              <a:gd name="T18" fmla="*/ 2147483646 w 2361"/>
              <a:gd name="T19" fmla="*/ 2147483646 h 4328"/>
              <a:gd name="T20" fmla="*/ 2147483646 w 2361"/>
              <a:gd name="T21" fmla="*/ 2147483646 h 4328"/>
              <a:gd name="T22" fmla="*/ 2147483646 w 2361"/>
              <a:gd name="T23" fmla="*/ 2147483646 h 4328"/>
              <a:gd name="T24" fmla="*/ 2147483646 w 2361"/>
              <a:gd name="T25" fmla="*/ 2147483646 h 4328"/>
              <a:gd name="T26" fmla="*/ 2147483646 w 2361"/>
              <a:gd name="T27" fmla="*/ 2147483646 h 4328"/>
              <a:gd name="T28" fmla="*/ 2147483646 w 2361"/>
              <a:gd name="T29" fmla="*/ 2147483646 h 4328"/>
              <a:gd name="T30" fmla="*/ 2147483646 w 2361"/>
              <a:gd name="T31" fmla="*/ 2147483646 h 4328"/>
              <a:gd name="T32" fmla="*/ 2147483646 w 2361"/>
              <a:gd name="T33" fmla="*/ 2147483646 h 4328"/>
              <a:gd name="T34" fmla="*/ 2147483646 w 2361"/>
              <a:gd name="T35" fmla="*/ 2147483646 h 4328"/>
              <a:gd name="T36" fmla="*/ 2147483646 w 2361"/>
              <a:gd name="T37" fmla="*/ 2147483646 h 4328"/>
              <a:gd name="T38" fmla="*/ 2147483646 w 2361"/>
              <a:gd name="T39" fmla="*/ 2147483646 h 4328"/>
              <a:gd name="T40" fmla="*/ 2147483646 w 2361"/>
              <a:gd name="T41" fmla="*/ 2147483646 h 4328"/>
              <a:gd name="T42" fmla="*/ 2147483646 w 2361"/>
              <a:gd name="T43" fmla="*/ 2147483646 h 4328"/>
              <a:gd name="T44" fmla="*/ 2147483646 w 2361"/>
              <a:gd name="T45" fmla="*/ 2147483646 h 4328"/>
              <a:gd name="T46" fmla="*/ 2147483646 w 2361"/>
              <a:gd name="T47" fmla="*/ 2147483646 h 4328"/>
              <a:gd name="T48" fmla="*/ 2147483646 w 2361"/>
              <a:gd name="T49" fmla="*/ 2147483646 h 4328"/>
              <a:gd name="T50" fmla="*/ 2147483646 w 2361"/>
              <a:gd name="T51" fmla="*/ 2147483646 h 4328"/>
              <a:gd name="T52" fmla="*/ 2147483646 w 2361"/>
              <a:gd name="T53" fmla="*/ 2147483646 h 4328"/>
              <a:gd name="T54" fmla="*/ 2147483646 w 2361"/>
              <a:gd name="T55" fmla="*/ 2147483646 h 4328"/>
              <a:gd name="T56" fmla="*/ 2147483646 w 2361"/>
              <a:gd name="T57" fmla="*/ 2147483646 h 4328"/>
              <a:gd name="T58" fmla="*/ 2147483646 w 2361"/>
              <a:gd name="T59" fmla="*/ 2147483646 h 4328"/>
              <a:gd name="T60" fmla="*/ 2147483646 w 2361"/>
              <a:gd name="T61" fmla="*/ 2147483646 h 4328"/>
              <a:gd name="T62" fmla="*/ 2147483646 w 2361"/>
              <a:gd name="T63" fmla="*/ 2147483646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rgbClr val="1F2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 sz="1795"/>
          </a:p>
        </p:txBody>
      </p:sp>
      <p:sp>
        <p:nvSpPr>
          <p:cNvPr id="5" name="MH_Other_4"/>
          <p:cNvSpPr/>
          <p:nvPr userDrawn="1">
            <p:custDataLst>
              <p:tags r:id="rId6"/>
            </p:custDataLst>
          </p:nvPr>
        </p:nvSpPr>
        <p:spPr>
          <a:xfrm>
            <a:off x="234951" y="165089"/>
            <a:ext cx="417513" cy="415690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764" tIns="37880" rIns="75764" bIns="37880" anchor="ctr"/>
          <a:lstStyle/>
          <a:p>
            <a:pPr algn="ctr">
              <a:defRPr/>
            </a:pPr>
            <a:endParaRPr lang="en-US" sz="1795">
              <a:solidFill>
                <a:prstClr val="white"/>
              </a:solidFill>
              <a:sym typeface="+mn-lt"/>
            </a:endParaRPr>
          </a:p>
        </p:txBody>
      </p:sp>
      <p:sp>
        <p:nvSpPr>
          <p:cNvPr id="6" name="MH_Other_4"/>
          <p:cNvSpPr/>
          <p:nvPr userDrawn="1">
            <p:custDataLst>
              <p:tags r:id="rId7"/>
            </p:custDataLst>
          </p:nvPr>
        </p:nvSpPr>
        <p:spPr>
          <a:xfrm>
            <a:off x="-68263" y="504767"/>
            <a:ext cx="271463" cy="270792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764" tIns="37880" rIns="75764" bIns="37880" anchor="ctr"/>
          <a:lstStyle/>
          <a:p>
            <a:pPr algn="ctr">
              <a:defRPr/>
            </a:pPr>
            <a:endParaRPr lang="en-US" sz="1795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椭圆 6"/>
          <p:cNvSpPr/>
          <p:nvPr userDrawn="1">
            <p:custDataLst>
              <p:tags r:id="rId8"/>
            </p:custDataLst>
          </p:nvPr>
        </p:nvSpPr>
        <p:spPr>
          <a:xfrm>
            <a:off x="585093" y="312292"/>
            <a:ext cx="324000" cy="3232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5">
              <a:solidFill>
                <a:prstClr val="white"/>
              </a:solidFill>
            </a:endParaRPr>
          </a:p>
        </p:txBody>
      </p:sp>
      <p:sp>
        <p:nvSpPr>
          <p:cNvPr id="8" name="MH_Other_4"/>
          <p:cNvSpPr/>
          <p:nvPr userDrawn="1">
            <p:custDataLst>
              <p:tags r:id="rId9"/>
            </p:custDataLst>
          </p:nvPr>
        </p:nvSpPr>
        <p:spPr>
          <a:xfrm>
            <a:off x="158750" y="11877"/>
            <a:ext cx="153988" cy="153212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764" tIns="37880" rIns="75764" bIns="37880" anchor="ctr"/>
          <a:lstStyle/>
          <a:p>
            <a:pPr algn="ctr">
              <a:defRPr/>
            </a:pPr>
            <a:endParaRPr lang="en-US" sz="1795">
              <a:solidFill>
                <a:prstClr val="white"/>
              </a:solidFill>
              <a:sym typeface="+mn-lt"/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1020128" y="385998"/>
            <a:ext cx="1757045" cy="212090"/>
          </a:xfrm>
          <a:prstGeom prst="rect">
            <a:avLst/>
          </a:prstGeom>
          <a:noFill/>
          <a:ln>
            <a:noFill/>
          </a:ln>
        </p:spPr>
        <p:txBody>
          <a:bodyPr wrap="none" lIns="51182" tIns="25591" rIns="51182" bIns="25591">
            <a:spAutoFit/>
          </a:bodyPr>
          <a:lstStyle>
            <a:lvl1pPr marL="342900" indent="-3429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lvl="1" algn="ctr">
              <a:defRPr/>
            </a:pPr>
            <a:r>
              <a:rPr lang="en-US" altLang="zh-CN" sz="1045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Teaching Analysis</a:t>
            </a:r>
            <a:endParaRPr lang="zh-CN" altLang="en-US" sz="1045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1"/>
          <p:cNvSpPr txBox="1"/>
          <p:nvPr userDrawn="1">
            <p:custDataLst>
              <p:tags r:id="rId11"/>
            </p:custDataLst>
          </p:nvPr>
        </p:nvSpPr>
        <p:spPr bwMode="auto">
          <a:xfrm>
            <a:off x="1074739" y="114700"/>
            <a:ext cx="863600" cy="281305"/>
          </a:xfrm>
          <a:prstGeom prst="rect">
            <a:avLst/>
          </a:prstGeom>
          <a:noFill/>
          <a:ln>
            <a:noFill/>
          </a:ln>
        </p:spPr>
        <p:txBody>
          <a:bodyPr wrap="none" lIns="51182" tIns="25591" rIns="51182" bIns="25591" anchor="ctr">
            <a:spAutoFit/>
          </a:bodyPr>
          <a:lstStyle>
            <a:lvl1pPr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1495">
                <a:solidFill>
                  <a:srgbClr val="0D692C"/>
                </a:solidFill>
                <a:latin typeface="微软雅黑" panose="020B0503020204020204" charset="-122"/>
                <a:ea typeface="微软雅黑" panose="020B0503020204020204" charset="-122"/>
              </a:rPr>
              <a:t>教学分析</a:t>
            </a:r>
            <a:endParaRPr lang="zh-CN" altLang="en-US" sz="1495">
              <a:solidFill>
                <a:srgbClr val="0D692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 noChangeArrowheads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2602"/>
          <a:stretch>
            <a:fillRect/>
          </a:stretch>
        </p:blipFill>
        <p:spPr bwMode="auto">
          <a:xfrm>
            <a:off x="8129588" y="4304171"/>
            <a:ext cx="1511300" cy="142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78" y="4755500"/>
            <a:ext cx="2057454" cy="273168"/>
          </a:xfrm>
        </p:spPr>
        <p:txBody>
          <a:bodyPr/>
          <a:lstStyle/>
          <a:p>
            <a:fld id="{81ABA338-C754-4EDE-B0F7-9C541DAB26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9030" y="4755500"/>
            <a:ext cx="3086180" cy="273168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8123" y="4755500"/>
            <a:ext cx="2057454" cy="273168"/>
          </a:xfrm>
        </p:spPr>
        <p:txBody>
          <a:bodyPr/>
          <a:lstStyle/>
          <a:p>
            <a:fld id="{63FE5F2F-2341-4894-9DB8-674B4B2A6DE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3887" y="0"/>
            <a:ext cx="7886701" cy="342106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  <a:endParaRPr sz="6000"/>
          </a:p>
        </p:txBody>
      </p:sp>
      <p:sp>
        <p:nvSpPr>
          <p:cNvPr id="12" name="Shape 1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23887" y="3441700"/>
            <a:ext cx="7886701" cy="1689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正文级别 1</a:t>
            </a:r>
            <a:endParaRPr sz="2400"/>
          </a:p>
          <a:p>
            <a:pPr lvl="1">
              <a:defRPr sz="1800"/>
            </a:pPr>
            <a:r>
              <a:rPr sz="2400"/>
              <a:t>正文级别 2</a:t>
            </a:r>
            <a:endParaRPr sz="2400"/>
          </a:p>
          <a:p>
            <a:pPr lvl="2">
              <a:defRPr sz="1800"/>
            </a:pPr>
            <a:r>
              <a:rPr sz="2400"/>
              <a:t>正文级别 3</a:t>
            </a:r>
            <a:endParaRPr sz="2400"/>
          </a:p>
          <a:p>
            <a:pPr lvl="3">
              <a:defRPr sz="1800"/>
            </a:pPr>
            <a:r>
              <a:rPr sz="2400"/>
              <a:t>正文级别 4</a:t>
            </a:r>
            <a:endParaRPr sz="2400"/>
          </a:p>
          <a:p>
            <a:pPr lvl="4">
              <a:defRPr sz="1800"/>
            </a:pPr>
            <a:r>
              <a:rPr sz="2400"/>
              <a:t>正文级别 5</a:t>
            </a:r>
            <a:endParaRPr sz="240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栏目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7371019" y="-20192"/>
            <a:ext cx="1612956" cy="658009"/>
            <a:chOff x="11613" y="2237065"/>
            <a:chExt cx="1443037" cy="733424"/>
          </a:xfrm>
        </p:grpSpPr>
        <p:pic>
          <p:nvPicPr>
            <p:cNvPr id="3" name="图片 7"/>
            <p:cNvPicPr>
              <a:picLocks noChangeAspect="1" noChangeArrowheads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613" y="2237065"/>
              <a:ext cx="1443037" cy="733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9">
              <a:hlinkClick r:id="" action="ppaction://noaction"/>
            </p:cNvPr>
            <p:cNvSpPr txBox="1">
              <a:spLocks noChangeArrowheads="1"/>
            </p:cNvSpPr>
            <p:nvPr userDrawn="1">
              <p:custDataLst>
                <p:tags r:id="rId5"/>
              </p:custDataLst>
            </p:nvPr>
          </p:nvSpPr>
          <p:spPr bwMode="auto">
            <a:xfrm>
              <a:off x="60351" y="2460637"/>
              <a:ext cx="998729" cy="281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045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课堂篇探究学习</a:t>
              </a:r>
              <a:endParaRPr lang="zh-CN" altLang="en-US" sz="1045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 rot="5400000">
            <a:off x="7495117" y="1368213"/>
            <a:ext cx="990600" cy="171027"/>
          </a:xfrm>
        </p:spPr>
        <p:txBody>
          <a:bodyPr/>
          <a:lstStyle/>
          <a:p>
            <a:pPr lvl="0" latinLnBrk="0"/>
            <a:fld id="{BB962C8B-B14F-4D97-AF65-F5344CB8AC3E}" type="datetime1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 rot="5400000">
            <a:off x="6233584" y="2441881"/>
            <a:ext cx="3860800" cy="171027"/>
          </a:xfrm>
        </p:spPr>
        <p:txBody>
          <a:bodyPr/>
          <a:lstStyle/>
          <a:p>
            <a:pPr lvl="0" latinLnBrk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766051" y="221701"/>
            <a:ext cx="628649" cy="574840"/>
          </a:xfrm>
        </p:spPr>
        <p:txBody>
          <a:bodyPr/>
          <a:lstStyle/>
          <a:p>
            <a:pPr lvl="0" latinLnBrk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4994308" y="1244287"/>
            <a:ext cx="2462286" cy="2995718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02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1076822" y="782804"/>
            <a:ext cx="2393171" cy="2109329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02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>
            <p:custDataLst>
              <p:tags r:id="rId2"/>
            </p:custDataLst>
          </p:nvPr>
        </p:nvSpPr>
        <p:spPr>
          <a:xfrm>
            <a:off x="866958" y="356324"/>
            <a:ext cx="140394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5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新知探究</a:t>
            </a:r>
            <a:endParaRPr lang="zh-CN" altLang="en-US" sz="2395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箭头: 五边形 6"/>
          <p:cNvSpPr/>
          <p:nvPr userDrawn="1">
            <p:custDataLst>
              <p:tags r:id="rId3"/>
            </p:custDataLst>
          </p:nvPr>
        </p:nvSpPr>
        <p:spPr>
          <a:xfrm>
            <a:off x="407599" y="451769"/>
            <a:ext cx="329960" cy="303330"/>
          </a:xfrm>
          <a:prstGeom prst="homePlate">
            <a:avLst/>
          </a:prstGeom>
          <a:solidFill>
            <a:srgbClr val="107AA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8" name="箭头: V 形 7"/>
          <p:cNvSpPr/>
          <p:nvPr userDrawn="1">
            <p:custDataLst>
              <p:tags r:id="rId4"/>
            </p:custDataLst>
          </p:nvPr>
        </p:nvSpPr>
        <p:spPr>
          <a:xfrm>
            <a:off x="698739" y="451769"/>
            <a:ext cx="168215" cy="303329"/>
          </a:xfrm>
          <a:prstGeom prst="chevron">
            <a:avLst/>
          </a:prstGeom>
          <a:solidFill>
            <a:srgbClr val="107AA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354532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4985111"/>
            <a:ext cx="9144000" cy="145594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1" name="矩形 10"/>
          <p:cNvSpPr/>
          <p:nvPr userDrawn="1">
            <p:custDataLst>
              <p:tags r:id="rId7"/>
            </p:custDataLst>
          </p:nvPr>
        </p:nvSpPr>
        <p:spPr>
          <a:xfrm>
            <a:off x="1" y="290421"/>
            <a:ext cx="146050" cy="4714050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8997951" y="316235"/>
            <a:ext cx="146049" cy="4694689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54532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4985111"/>
            <a:ext cx="9144000" cy="145594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1" y="342051"/>
            <a:ext cx="146050" cy="4688234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8997950" y="329144"/>
            <a:ext cx="146050" cy="4688234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7827645" y="4299421"/>
            <a:ext cx="1323975" cy="838505"/>
            <a:chOff x="754199" y="2594060"/>
            <a:chExt cx="5595801" cy="3552740"/>
          </a:xfrm>
        </p:grpSpPr>
        <p:sp>
          <p:nvSpPr>
            <p:cNvPr id="15" name="任意多边形 200"/>
            <p:cNvSpPr/>
            <p:nvPr>
              <p:custDataLst>
                <p:tags r:id="rId3"/>
              </p:custDataLst>
            </p:nvPr>
          </p:nvSpPr>
          <p:spPr bwMode="auto">
            <a:xfrm>
              <a:off x="754199" y="4513913"/>
              <a:ext cx="2581118" cy="1626650"/>
            </a:xfrm>
            <a:custGeom>
              <a:avLst/>
              <a:gdLst>
                <a:gd name="T0" fmla="*/ 1 w 796"/>
                <a:gd name="T1" fmla="*/ 502 h 502"/>
                <a:gd name="T2" fmla="*/ 0 w 796"/>
                <a:gd name="T3" fmla="*/ 471 h 502"/>
                <a:gd name="T4" fmla="*/ 91 w 796"/>
                <a:gd name="T5" fmla="*/ 404 h 502"/>
                <a:gd name="T6" fmla="*/ 128 w 796"/>
                <a:gd name="T7" fmla="*/ 416 h 502"/>
                <a:gd name="T8" fmla="*/ 206 w 796"/>
                <a:gd name="T9" fmla="*/ 391 h 502"/>
                <a:gd name="T10" fmla="*/ 291 w 796"/>
                <a:gd name="T11" fmla="*/ 276 h 502"/>
                <a:gd name="T12" fmla="*/ 399 w 796"/>
                <a:gd name="T13" fmla="*/ 272 h 502"/>
                <a:gd name="T14" fmla="*/ 458 w 796"/>
                <a:gd name="T15" fmla="*/ 340 h 502"/>
                <a:gd name="T16" fmla="*/ 577 w 796"/>
                <a:gd name="T17" fmla="*/ 318 h 502"/>
                <a:gd name="T18" fmla="*/ 661 w 796"/>
                <a:gd name="T19" fmla="*/ 74 h 502"/>
                <a:gd name="T20" fmla="*/ 796 w 796"/>
                <a:gd name="T21" fmla="*/ 97 h 502"/>
                <a:gd name="T22" fmla="*/ 796 w 796"/>
                <a:gd name="T23" fmla="*/ 498 h 502"/>
                <a:gd name="T24" fmla="*/ 1 w 796"/>
                <a:gd name="T2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6" h="502">
                  <a:moveTo>
                    <a:pt x="1" y="502"/>
                  </a:moveTo>
                  <a:cubicBezTo>
                    <a:pt x="0" y="471"/>
                    <a:pt x="0" y="471"/>
                    <a:pt x="0" y="471"/>
                  </a:cubicBezTo>
                  <a:cubicBezTo>
                    <a:pt x="0" y="423"/>
                    <a:pt x="46" y="389"/>
                    <a:pt x="91" y="404"/>
                  </a:cubicBezTo>
                  <a:cubicBezTo>
                    <a:pt x="128" y="416"/>
                    <a:pt x="128" y="416"/>
                    <a:pt x="128" y="416"/>
                  </a:cubicBezTo>
                  <a:cubicBezTo>
                    <a:pt x="157" y="425"/>
                    <a:pt x="188" y="415"/>
                    <a:pt x="206" y="391"/>
                  </a:cubicBezTo>
                  <a:cubicBezTo>
                    <a:pt x="291" y="276"/>
                    <a:pt x="291" y="276"/>
                    <a:pt x="291" y="276"/>
                  </a:cubicBezTo>
                  <a:cubicBezTo>
                    <a:pt x="317" y="240"/>
                    <a:pt x="370" y="238"/>
                    <a:pt x="399" y="272"/>
                  </a:cubicBezTo>
                  <a:cubicBezTo>
                    <a:pt x="458" y="340"/>
                    <a:pt x="458" y="340"/>
                    <a:pt x="458" y="340"/>
                  </a:cubicBezTo>
                  <a:cubicBezTo>
                    <a:pt x="493" y="381"/>
                    <a:pt x="559" y="368"/>
                    <a:pt x="577" y="318"/>
                  </a:cubicBezTo>
                  <a:cubicBezTo>
                    <a:pt x="661" y="74"/>
                    <a:pt x="661" y="74"/>
                    <a:pt x="661" y="74"/>
                  </a:cubicBezTo>
                  <a:cubicBezTo>
                    <a:pt x="687" y="0"/>
                    <a:pt x="796" y="19"/>
                    <a:pt x="796" y="97"/>
                  </a:cubicBezTo>
                  <a:cubicBezTo>
                    <a:pt x="796" y="498"/>
                    <a:pt x="796" y="498"/>
                    <a:pt x="796" y="498"/>
                  </a:cubicBezTo>
                  <a:lnTo>
                    <a:pt x="1" y="5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68410" tIns="34205" rIns="68410" bIns="34205" anchor="ctr">
              <a:normAutofit/>
            </a:bodyPr>
            <a:lstStyle/>
            <a:p>
              <a:pPr algn="ctr"/>
              <a:endParaRPr sz="1345">
                <a:latin typeface="Arial" panose="020B0604020202020204" pitchFamily="34" charset="0"/>
              </a:endParaRPr>
            </a:p>
          </p:txBody>
        </p:sp>
        <p:sp>
          <p:nvSpPr>
            <p:cNvPr id="16" name="任意多边形 201"/>
            <p:cNvSpPr/>
            <p:nvPr>
              <p:custDataLst>
                <p:tags r:id="rId4"/>
              </p:custDataLst>
            </p:nvPr>
          </p:nvSpPr>
          <p:spPr bwMode="auto">
            <a:xfrm>
              <a:off x="835297" y="2594060"/>
              <a:ext cx="5165354" cy="3549621"/>
            </a:xfrm>
            <a:custGeom>
              <a:avLst/>
              <a:gdLst>
                <a:gd name="T0" fmla="*/ 1592 w 1593"/>
                <a:gd name="T1" fmla="*/ 1095 h 1096"/>
                <a:gd name="T2" fmla="*/ 1593 w 1593"/>
                <a:gd name="T3" fmla="*/ 1095 h 1096"/>
                <a:gd name="T4" fmla="*/ 1591 w 1593"/>
                <a:gd name="T5" fmla="*/ 1094 h 1096"/>
                <a:gd name="T6" fmla="*/ 1279 w 1593"/>
                <a:gd name="T7" fmla="*/ 188 h 1096"/>
                <a:gd name="T8" fmla="*/ 1064 w 1593"/>
                <a:gd name="T9" fmla="*/ 0 h 1096"/>
                <a:gd name="T10" fmla="*/ 1066 w 1593"/>
                <a:gd name="T11" fmla="*/ 1 h 1096"/>
                <a:gd name="T12" fmla="*/ 849 w 1593"/>
                <a:gd name="T13" fmla="*/ 196 h 1096"/>
                <a:gd name="T14" fmla="*/ 652 w 1593"/>
                <a:gd name="T15" fmla="*/ 829 h 1096"/>
                <a:gd name="T16" fmla="*/ 605 w 1593"/>
                <a:gd name="T17" fmla="*/ 974 h 1096"/>
                <a:gd name="T18" fmla="*/ 541 w 1593"/>
                <a:gd name="T19" fmla="*/ 1001 h 1096"/>
                <a:gd name="T20" fmla="*/ 513 w 1593"/>
                <a:gd name="T21" fmla="*/ 987 h 1096"/>
                <a:gd name="T22" fmla="*/ 460 w 1593"/>
                <a:gd name="T23" fmla="*/ 995 h 1096"/>
                <a:gd name="T24" fmla="*/ 428 w 1593"/>
                <a:gd name="T25" fmla="*/ 1027 h 1096"/>
                <a:gd name="T26" fmla="*/ 358 w 1593"/>
                <a:gd name="T27" fmla="*/ 1021 h 1096"/>
                <a:gd name="T28" fmla="*/ 328 w 1593"/>
                <a:gd name="T29" fmla="*/ 977 h 1096"/>
                <a:gd name="T30" fmla="*/ 255 w 1593"/>
                <a:gd name="T31" fmla="*/ 973 h 1096"/>
                <a:gd name="T32" fmla="*/ 193 w 1593"/>
                <a:gd name="T33" fmla="*/ 1048 h 1096"/>
                <a:gd name="T34" fmla="*/ 147 w 1593"/>
                <a:gd name="T35" fmla="*/ 1063 h 1096"/>
                <a:gd name="T36" fmla="*/ 99 w 1593"/>
                <a:gd name="T37" fmla="*/ 1050 h 1096"/>
                <a:gd name="T38" fmla="*/ 64 w 1593"/>
                <a:gd name="T39" fmla="*/ 1056 h 1096"/>
                <a:gd name="T40" fmla="*/ 0 w 1593"/>
                <a:gd name="T41" fmla="*/ 1095 h 1096"/>
                <a:gd name="T42" fmla="*/ 1581 w 1593"/>
                <a:gd name="T43" fmla="*/ 1095 h 1096"/>
                <a:gd name="T44" fmla="*/ 1592 w 1593"/>
                <a:gd name="T45" fmla="*/ 1096 h 1096"/>
                <a:gd name="T46" fmla="*/ 1592 w 1593"/>
                <a:gd name="T47" fmla="*/ 1095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2" h="1096">
                  <a:moveTo>
                    <a:pt x="1592" y="1095"/>
                  </a:moveTo>
                  <a:cubicBezTo>
                    <a:pt x="1593" y="1095"/>
                    <a:pt x="1593" y="1095"/>
                    <a:pt x="1593" y="1095"/>
                  </a:cubicBezTo>
                  <a:cubicBezTo>
                    <a:pt x="1591" y="1094"/>
                    <a:pt x="1591" y="1094"/>
                    <a:pt x="1591" y="1094"/>
                  </a:cubicBezTo>
                  <a:cubicBezTo>
                    <a:pt x="1279" y="188"/>
                    <a:pt x="1279" y="188"/>
                    <a:pt x="1279" y="188"/>
                  </a:cubicBezTo>
                  <a:cubicBezTo>
                    <a:pt x="1247" y="97"/>
                    <a:pt x="1176" y="0"/>
                    <a:pt x="1064" y="0"/>
                  </a:cubicBezTo>
                  <a:cubicBezTo>
                    <a:pt x="1066" y="1"/>
                    <a:pt x="1066" y="1"/>
                    <a:pt x="1066" y="1"/>
                  </a:cubicBezTo>
                  <a:cubicBezTo>
                    <a:pt x="966" y="1"/>
                    <a:pt x="879" y="101"/>
                    <a:pt x="849" y="196"/>
                  </a:cubicBezTo>
                  <a:cubicBezTo>
                    <a:pt x="652" y="829"/>
                    <a:pt x="652" y="829"/>
                    <a:pt x="652" y="829"/>
                  </a:cubicBezTo>
                  <a:cubicBezTo>
                    <a:pt x="605" y="974"/>
                    <a:pt x="605" y="974"/>
                    <a:pt x="605" y="974"/>
                  </a:cubicBezTo>
                  <a:cubicBezTo>
                    <a:pt x="596" y="1000"/>
                    <a:pt x="566" y="1013"/>
                    <a:pt x="541" y="1001"/>
                  </a:cubicBezTo>
                  <a:cubicBezTo>
                    <a:pt x="513" y="987"/>
                    <a:pt x="513" y="987"/>
                    <a:pt x="513" y="987"/>
                  </a:cubicBezTo>
                  <a:cubicBezTo>
                    <a:pt x="495" y="978"/>
                    <a:pt x="474" y="981"/>
                    <a:pt x="460" y="995"/>
                  </a:cubicBezTo>
                  <a:cubicBezTo>
                    <a:pt x="428" y="1027"/>
                    <a:pt x="428" y="1027"/>
                    <a:pt x="428" y="1027"/>
                  </a:cubicBezTo>
                  <a:cubicBezTo>
                    <a:pt x="408" y="1048"/>
                    <a:pt x="374" y="1044"/>
                    <a:pt x="358" y="1021"/>
                  </a:cubicBezTo>
                  <a:cubicBezTo>
                    <a:pt x="328" y="977"/>
                    <a:pt x="328" y="977"/>
                    <a:pt x="328" y="977"/>
                  </a:cubicBezTo>
                  <a:cubicBezTo>
                    <a:pt x="311" y="952"/>
                    <a:pt x="275" y="950"/>
                    <a:pt x="255" y="973"/>
                  </a:cubicBezTo>
                  <a:cubicBezTo>
                    <a:pt x="193" y="1048"/>
                    <a:pt x="193" y="1048"/>
                    <a:pt x="193" y="1048"/>
                  </a:cubicBezTo>
                  <a:cubicBezTo>
                    <a:pt x="182" y="1061"/>
                    <a:pt x="164" y="1067"/>
                    <a:pt x="147" y="1063"/>
                  </a:cubicBezTo>
                  <a:cubicBezTo>
                    <a:pt x="99" y="1050"/>
                    <a:pt x="99" y="1050"/>
                    <a:pt x="99" y="1050"/>
                  </a:cubicBezTo>
                  <a:cubicBezTo>
                    <a:pt x="87" y="1047"/>
                    <a:pt x="74" y="1049"/>
                    <a:pt x="64" y="1056"/>
                  </a:cubicBezTo>
                  <a:cubicBezTo>
                    <a:pt x="0" y="1095"/>
                    <a:pt x="0" y="1095"/>
                    <a:pt x="0" y="1095"/>
                  </a:cubicBezTo>
                  <a:cubicBezTo>
                    <a:pt x="1581" y="1095"/>
                    <a:pt x="1581" y="1095"/>
                    <a:pt x="1581" y="1095"/>
                  </a:cubicBezTo>
                  <a:cubicBezTo>
                    <a:pt x="1592" y="1096"/>
                    <a:pt x="1592" y="1096"/>
                    <a:pt x="1592" y="1096"/>
                  </a:cubicBezTo>
                  <a:lnTo>
                    <a:pt x="1592" y="109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410" tIns="34205" rIns="68410" bIns="34205" numCol="1" spcCol="0" rtlCol="0" fromWordArt="0" anchor="ctr" anchorCtr="0" forceAA="0" compatLnSpc="1">
              <a:noAutofit/>
            </a:bodyPr>
            <a:lstStyle/>
            <a:p>
              <a:pPr algn="ctr"/>
              <a:endParaRPr sz="1345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任意多边形 202"/>
            <p:cNvSpPr/>
            <p:nvPr>
              <p:custDataLst>
                <p:tags r:id="rId5"/>
              </p:custDataLst>
            </p:nvPr>
          </p:nvSpPr>
          <p:spPr bwMode="auto">
            <a:xfrm>
              <a:off x="3438249" y="4290891"/>
              <a:ext cx="2911751" cy="1855909"/>
            </a:xfrm>
            <a:custGeom>
              <a:avLst/>
              <a:gdLst>
                <a:gd name="T0" fmla="*/ 626 w 898"/>
                <a:gd name="T1" fmla="*/ 128 h 573"/>
                <a:gd name="T2" fmla="*/ 577 w 898"/>
                <a:gd name="T3" fmla="*/ 388 h 573"/>
                <a:gd name="T4" fmla="*/ 459 w 898"/>
                <a:gd name="T5" fmla="*/ 410 h 573"/>
                <a:gd name="T6" fmla="*/ 400 w 898"/>
                <a:gd name="T7" fmla="*/ 341 h 573"/>
                <a:gd name="T8" fmla="*/ 292 w 898"/>
                <a:gd name="T9" fmla="*/ 345 h 573"/>
                <a:gd name="T10" fmla="*/ 206 w 898"/>
                <a:gd name="T11" fmla="*/ 461 h 573"/>
                <a:gd name="T12" fmla="*/ 129 w 898"/>
                <a:gd name="T13" fmla="*/ 486 h 573"/>
                <a:gd name="T14" fmla="*/ 92 w 898"/>
                <a:gd name="T15" fmla="*/ 474 h 573"/>
                <a:gd name="T16" fmla="*/ 1 w 898"/>
                <a:gd name="T17" fmla="*/ 541 h 573"/>
                <a:gd name="T18" fmla="*/ 1 w 898"/>
                <a:gd name="T19" fmla="*/ 568 h 573"/>
                <a:gd name="T20" fmla="*/ 898 w 898"/>
                <a:gd name="T21" fmla="*/ 573 h 573"/>
                <a:gd name="T22" fmla="*/ 765 w 898"/>
                <a:gd name="T23" fmla="*/ 124 h 573"/>
                <a:gd name="T24" fmla="*/ 626 w 898"/>
                <a:gd name="T25" fmla="*/ 12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8" h="573">
                  <a:moveTo>
                    <a:pt x="626" y="128"/>
                  </a:moveTo>
                  <a:cubicBezTo>
                    <a:pt x="577" y="388"/>
                    <a:pt x="577" y="388"/>
                    <a:pt x="577" y="388"/>
                  </a:cubicBezTo>
                  <a:cubicBezTo>
                    <a:pt x="560" y="438"/>
                    <a:pt x="494" y="451"/>
                    <a:pt x="459" y="410"/>
                  </a:cubicBezTo>
                  <a:cubicBezTo>
                    <a:pt x="400" y="341"/>
                    <a:pt x="400" y="341"/>
                    <a:pt x="400" y="341"/>
                  </a:cubicBezTo>
                  <a:cubicBezTo>
                    <a:pt x="371" y="307"/>
                    <a:pt x="318" y="310"/>
                    <a:pt x="292" y="345"/>
                  </a:cubicBezTo>
                  <a:cubicBezTo>
                    <a:pt x="206" y="461"/>
                    <a:pt x="206" y="461"/>
                    <a:pt x="206" y="461"/>
                  </a:cubicBezTo>
                  <a:cubicBezTo>
                    <a:pt x="189" y="485"/>
                    <a:pt x="157" y="495"/>
                    <a:pt x="129" y="486"/>
                  </a:cubicBezTo>
                  <a:cubicBezTo>
                    <a:pt x="92" y="474"/>
                    <a:pt x="92" y="474"/>
                    <a:pt x="92" y="474"/>
                  </a:cubicBezTo>
                  <a:cubicBezTo>
                    <a:pt x="47" y="459"/>
                    <a:pt x="0" y="493"/>
                    <a:pt x="1" y="541"/>
                  </a:cubicBezTo>
                  <a:cubicBezTo>
                    <a:pt x="1" y="568"/>
                    <a:pt x="1" y="568"/>
                    <a:pt x="1" y="568"/>
                  </a:cubicBezTo>
                  <a:cubicBezTo>
                    <a:pt x="898" y="573"/>
                    <a:pt x="898" y="573"/>
                    <a:pt x="898" y="573"/>
                  </a:cubicBezTo>
                  <a:cubicBezTo>
                    <a:pt x="765" y="124"/>
                    <a:pt x="765" y="124"/>
                    <a:pt x="765" y="124"/>
                  </a:cubicBezTo>
                  <a:cubicBezTo>
                    <a:pt x="733" y="0"/>
                    <a:pt x="625" y="56"/>
                    <a:pt x="626" y="1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68410" tIns="34205" rIns="68410" bIns="34205" anchor="ctr">
              <a:normAutofit/>
            </a:bodyPr>
            <a:lstStyle/>
            <a:p>
              <a:pPr algn="ctr"/>
              <a:endParaRPr sz="1345">
                <a:latin typeface="Arial" panose="020B0604020202020204" pitchFamily="34" charset="0"/>
              </a:endParaRPr>
            </a:p>
          </p:txBody>
        </p:sp>
      </p:grpSp>
      <p:sp>
        <p:nvSpPr>
          <p:cNvPr id="14" name="任意多边形 193"/>
          <p:cNvSpPr/>
          <p:nvPr>
            <p:custDataLst>
              <p:tags r:id="rId6"/>
            </p:custDataLst>
          </p:nvPr>
        </p:nvSpPr>
        <p:spPr bwMode="auto">
          <a:xfrm>
            <a:off x="97155" y="122570"/>
            <a:ext cx="405289" cy="209033"/>
          </a:xfrm>
          <a:custGeom>
            <a:avLst/>
            <a:gdLst>
              <a:gd name="T0" fmla="*/ 0 w 262"/>
              <a:gd name="T1" fmla="*/ 94 h 135"/>
              <a:gd name="T2" fmla="*/ 41 w 262"/>
              <a:gd name="T3" fmla="*/ 52 h 135"/>
              <a:gd name="T4" fmla="*/ 56 w 262"/>
              <a:gd name="T5" fmla="*/ 55 h 135"/>
              <a:gd name="T6" fmla="*/ 87 w 262"/>
              <a:gd name="T7" fmla="*/ 27 h 135"/>
              <a:gd name="T8" fmla="*/ 109 w 262"/>
              <a:gd name="T9" fmla="*/ 36 h 135"/>
              <a:gd name="T10" fmla="*/ 153 w 262"/>
              <a:gd name="T11" fmla="*/ 0 h 135"/>
              <a:gd name="T12" fmla="*/ 198 w 262"/>
              <a:gd name="T13" fmla="*/ 46 h 135"/>
              <a:gd name="T14" fmla="*/ 198 w 262"/>
              <a:gd name="T15" fmla="*/ 49 h 135"/>
              <a:gd name="T16" fmla="*/ 216 w 262"/>
              <a:gd name="T17" fmla="*/ 45 h 135"/>
              <a:gd name="T18" fmla="*/ 262 w 262"/>
              <a:gd name="T19" fmla="*/ 90 h 135"/>
              <a:gd name="T20" fmla="*/ 223 w 262"/>
              <a:gd name="T21" fmla="*/ 135 h 135"/>
              <a:gd name="T22" fmla="*/ 223 w 262"/>
              <a:gd name="T23" fmla="*/ 135 h 135"/>
              <a:gd name="T24" fmla="*/ 34 w 262"/>
              <a:gd name="T25" fmla="*/ 135 h 135"/>
              <a:gd name="T26" fmla="*/ 34 w 262"/>
              <a:gd name="T27" fmla="*/ 135 h 135"/>
              <a:gd name="T28" fmla="*/ 0 w 262"/>
              <a:gd name="T29" fmla="*/ 9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2" h="135">
                <a:moveTo>
                  <a:pt x="0" y="94"/>
                </a:moveTo>
                <a:cubicBezTo>
                  <a:pt x="0" y="71"/>
                  <a:pt x="18" y="52"/>
                  <a:pt x="41" y="52"/>
                </a:cubicBezTo>
                <a:cubicBezTo>
                  <a:pt x="46" y="52"/>
                  <a:pt x="51" y="53"/>
                  <a:pt x="56" y="55"/>
                </a:cubicBezTo>
                <a:cubicBezTo>
                  <a:pt x="58" y="39"/>
                  <a:pt x="71" y="27"/>
                  <a:pt x="87" y="27"/>
                </a:cubicBezTo>
                <a:cubicBezTo>
                  <a:pt x="95" y="27"/>
                  <a:pt x="103" y="30"/>
                  <a:pt x="109" y="36"/>
                </a:cubicBezTo>
                <a:cubicBezTo>
                  <a:pt x="113" y="15"/>
                  <a:pt x="131" y="0"/>
                  <a:pt x="153" y="0"/>
                </a:cubicBezTo>
                <a:cubicBezTo>
                  <a:pt x="178" y="0"/>
                  <a:pt x="198" y="21"/>
                  <a:pt x="198" y="46"/>
                </a:cubicBezTo>
                <a:cubicBezTo>
                  <a:pt x="198" y="47"/>
                  <a:pt x="198" y="48"/>
                  <a:pt x="198" y="49"/>
                </a:cubicBezTo>
                <a:cubicBezTo>
                  <a:pt x="203" y="46"/>
                  <a:pt x="210" y="45"/>
                  <a:pt x="216" y="45"/>
                </a:cubicBezTo>
                <a:cubicBezTo>
                  <a:pt x="241" y="45"/>
                  <a:pt x="262" y="65"/>
                  <a:pt x="262" y="90"/>
                </a:cubicBezTo>
                <a:cubicBezTo>
                  <a:pt x="262" y="113"/>
                  <a:pt x="245" y="131"/>
                  <a:pt x="223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15" y="131"/>
                  <a:pt x="0" y="114"/>
                  <a:pt x="0" y="9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wrap="square" lIns="68410" tIns="34205" rIns="68410" bIns="34205" anchor="ctr">
            <a:normAutofit fontScale="70000" lnSpcReduction="20000"/>
          </a:bodyPr>
          <a:lstStyle/>
          <a:p>
            <a:pPr algn="ctr"/>
            <a:endParaRPr sz="1345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4750616"/>
            <a:ext cx="2025000" cy="237013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4750616"/>
            <a:ext cx="2970000" cy="2370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4750616"/>
            <a:ext cx="2025000" cy="237013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【正文】一部分">
    <p:bg>
      <p:bgPr>
        <a:solidFill>
          <a:srgbClr val="FF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箭头连接符 79"/>
          <p:cNvCxnSpPr/>
          <p:nvPr userDrawn="1">
            <p:custDataLst>
              <p:tags r:id="rId2"/>
            </p:custDataLst>
          </p:nvPr>
        </p:nvCxnSpPr>
        <p:spPr bwMode="auto">
          <a:xfrm>
            <a:off x="3760794" y="305982"/>
            <a:ext cx="5183445" cy="1776"/>
          </a:xfrm>
          <a:prstGeom prst="straightConnector1">
            <a:avLst/>
          </a:prstGeom>
          <a:ln w="6350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3"/>
            </p:custDataLst>
          </p:nvPr>
        </p:nvCxnSpPr>
        <p:spPr>
          <a:xfrm>
            <a:off x="263155" y="4925041"/>
            <a:ext cx="566204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859" y="0"/>
            <a:ext cx="721379" cy="30775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628650" y="1365838"/>
            <a:ext cx="3886200" cy="325544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365838"/>
            <a:ext cx="3886200" cy="325544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28650" y="1368425"/>
            <a:ext cx="3867150" cy="376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628650" y="1365838"/>
            <a:ext cx="3886200" cy="325544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4629150" y="1365839"/>
            <a:ext cx="3886200" cy="157012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4629150" y="3049976"/>
            <a:ext cx="3886200" cy="157130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628650" y="1365839"/>
            <a:ext cx="3886200" cy="157012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4629150" y="1365839"/>
            <a:ext cx="3886200" cy="157012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628650" y="3049976"/>
            <a:ext cx="3886200" cy="157130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29150" y="3049976"/>
            <a:ext cx="3886200" cy="157130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10957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457200" y="4755493"/>
            <a:ext cx="2133600" cy="273168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957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124200" y="4755493"/>
            <a:ext cx="2895600" cy="273168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957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553200" y="4755493"/>
            <a:ext cx="2133600" cy="273168"/>
          </a:xfrm>
        </p:spPr>
        <p:txBody>
          <a:bodyPr/>
          <a:lstStyle>
            <a:lvl1pPr>
              <a:defRPr/>
            </a:lvl1pPr>
          </a:lstStyle>
          <a:p>
            <a:fld id="{4A9B5396-02FD-4ADB-99D0-0FA04D6FF8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4755491"/>
            <a:ext cx="2057400" cy="273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4755491"/>
            <a:ext cx="3086100" cy="273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4755491"/>
            <a:ext cx="2057400" cy="273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B402A-A238-4AA1-A35B-A9BE51A8D4F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p:transition>
    <p:checker dir="vert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470"/>
            <a:ext cx="8229600" cy="85513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457200" y="1197187"/>
            <a:ext cx="4038600" cy="3386091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  <p:custDataLst>
              <p:tags r:id="rId4"/>
            </p:custDataLst>
          </p:nvPr>
        </p:nvSpPr>
        <p:spPr>
          <a:xfrm>
            <a:off x="4648200" y="1197187"/>
            <a:ext cx="4038600" cy="3386091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1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  <p:custDataLst>
              <p:tags r:id="rId5"/>
            </p:custDataLst>
          </p:nvPr>
        </p:nvSpPr>
        <p:spPr>
          <a:xfrm>
            <a:off x="457200" y="4672354"/>
            <a:ext cx="2133600" cy="356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3124200" y="4672354"/>
            <a:ext cx="2895600" cy="356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6553200" y="4672354"/>
            <a:ext cx="2133600" cy="356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27E300-DFF0-4B52-9D6E-D6440329A3BA}" type="slidenum"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80501" y="-1"/>
            <a:ext cx="8963499" cy="5130801"/>
            <a:chOff x="240668" y="-1"/>
            <a:chExt cx="11951332" cy="6858001"/>
          </a:xfrm>
        </p:grpSpPr>
        <p:sp>
          <p:nvSpPr>
            <p:cNvPr id="13" name="矩形 12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45" baseline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grpSp>
          <p:nvGrpSpPr>
            <p:cNvPr id="6" name="组合 5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240668" y="-1"/>
              <a:ext cx="11951332" cy="6858001"/>
              <a:chOff x="240668" y="-1"/>
              <a:chExt cx="11951332" cy="6858001"/>
            </a:xfrm>
          </p:grpSpPr>
          <p:sp>
            <p:nvSpPr>
              <p:cNvPr id="10" name="三角形 6"/>
              <p:cNvSpPr/>
              <p:nvPr userDrawn="1">
                <p:custDataLst>
                  <p:tags r:id="rId5"/>
                </p:custDataLst>
              </p:nvPr>
            </p:nvSpPr>
            <p:spPr>
              <a:xfrm rot="10800000">
                <a:off x="240668" y="-1"/>
                <a:ext cx="1268817" cy="825335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"/>
              </a:p>
            </p:txBody>
          </p:sp>
          <p:sp>
            <p:nvSpPr>
              <p:cNvPr id="11" name="三角形 7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10157543" y="5823322"/>
                <a:ext cx="1449070" cy="103012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"/>
              </a:p>
            </p:txBody>
          </p:sp>
          <p:sp>
            <p:nvSpPr>
              <p:cNvPr id="12" name="三角形 8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11200681" y="6153284"/>
                <a:ext cx="991319" cy="70471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"/>
                  <a:t> </a:t>
                </a:r>
                <a:endParaRPr kumimoji="1" lang="zh-CN" altLang="en-US" sz="10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961200" y="934587"/>
            <a:ext cx="7219800" cy="541360"/>
          </a:xfrm>
        </p:spPr>
        <p:txBody>
          <a:bodyPr anchor="ctr"/>
          <a:lstStyle>
            <a:lvl1pPr>
              <a:defRPr sz="2395" b="1" spc="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9"/>
            </p:custDataLst>
          </p:nvPr>
        </p:nvSpPr>
        <p:spPr>
          <a:xfrm>
            <a:off x="960835" y="1618693"/>
            <a:ext cx="7219950" cy="2577520"/>
          </a:xfrm>
        </p:spPr>
        <p:txBody>
          <a:bodyPr>
            <a:normAutofit/>
          </a:bodyPr>
          <a:lstStyle>
            <a:lvl1pPr marL="0" indent="0">
              <a:buNone/>
              <a:defRPr sz="1195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4750616"/>
            <a:ext cx="2025000" cy="237013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4750616"/>
            <a:ext cx="2025000" cy="237013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4750616"/>
            <a:ext cx="2970000" cy="23701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628650" y="1365838"/>
            <a:ext cx="3886200" cy="325544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  <p:custDataLst>
              <p:tags r:id="rId4"/>
            </p:custDataLst>
          </p:nvPr>
        </p:nvSpPr>
        <p:spPr>
          <a:xfrm>
            <a:off x="4629150" y="1365838"/>
            <a:ext cx="3886200" cy="32554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459000" y="4724107"/>
            <a:ext cx="2025000" cy="237013"/>
          </a:xfrm>
        </p:spPr>
        <p:txBody>
          <a:bodyPr/>
          <a:lstStyle/>
          <a:p>
            <a:pPr lvl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4724107"/>
            <a:ext cx="2970000" cy="237013"/>
          </a:xfrm>
        </p:spPr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4724107"/>
            <a:ext cx="2025000" cy="237013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正文页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28650" y="0"/>
            <a:ext cx="7886700" cy="6156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29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4755491"/>
            <a:ext cx="2057400" cy="27316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34226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68389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02616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136842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lvl="0" fontAlgn="base"/>
            <a:fld id="{32B3F9E5-9C92-4F60-97F1-860D0938D279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4755491"/>
            <a:ext cx="3086100" cy="27316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34226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68389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02616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136842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lvl="0" algn="ctr" fontAlgn="base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4755491"/>
            <a:ext cx="2057400" cy="27316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34226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68389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02616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136842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lvl="0" algn="r" fontAlgn="base"/>
            <a:fld id="{4D512858-0575-4944-A40D-BDB8CBA4256D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983231" y="49753"/>
            <a:ext cx="1190416" cy="396816"/>
          </a:xfrm>
          <a:prstGeom prst="roundRect">
            <a:avLst>
              <a:gd name="adj" fmla="val 14255"/>
            </a:avLst>
          </a:prstGeom>
          <a:gradFill rotWithShape="1">
            <a:gsLst>
              <a:gs pos="0">
                <a:srgbClr val="99CC00">
                  <a:alpha val="73000"/>
                </a:srgbClr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6350" algn="ctr">
            <a:solidFill>
              <a:srgbClr val="3366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95" b="1">
                <a:solidFill>
                  <a:srgbClr val="1E0EF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典例解析</a:t>
            </a:r>
            <a:endParaRPr lang="zh-CN" altLang="en-US" sz="2095" b="1">
              <a:solidFill>
                <a:srgbClr val="1E0EF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0237" y="273050"/>
            <a:ext cx="7886701" cy="995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18" name="Shape 18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0237" y="1260475"/>
            <a:ext cx="3868739" cy="61753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pPr lvl="0">
              <a:defRPr sz="1800" b="0"/>
            </a:pPr>
            <a:r>
              <a:rPr sz="2400" b="1"/>
              <a:t>正文级别 1</a:t>
            </a:r>
            <a:endParaRPr sz="2400" b="1"/>
          </a:p>
          <a:p>
            <a:pPr lvl="1">
              <a:defRPr sz="1800" b="0"/>
            </a:pPr>
            <a:r>
              <a:rPr sz="2400" b="1"/>
              <a:t>正文级别 2</a:t>
            </a:r>
            <a:endParaRPr sz="2400" b="1"/>
          </a:p>
          <a:p>
            <a:pPr lvl="2">
              <a:defRPr sz="1800" b="0"/>
            </a:pPr>
            <a:r>
              <a:rPr sz="2400" b="1"/>
              <a:t>正文级别 3</a:t>
            </a:r>
            <a:endParaRPr sz="2400" b="1"/>
          </a:p>
          <a:p>
            <a:pPr lvl="3">
              <a:defRPr sz="1800" b="0"/>
            </a:pPr>
            <a:r>
              <a:rPr sz="2400" b="1"/>
              <a:t>正文级别 4</a:t>
            </a:r>
            <a:endParaRPr sz="2400" b="1"/>
          </a:p>
          <a:p>
            <a:pPr lvl="4">
              <a:defRPr sz="1800" b="0"/>
            </a:pPr>
            <a:r>
              <a:rPr sz="2400" b="1"/>
              <a:t>正文级别 5</a:t>
            </a:r>
            <a:endParaRPr sz="2400" b="1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3887" y="0"/>
            <a:ext cx="7886701" cy="342106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  <a:endParaRPr sz="6000"/>
          </a:p>
        </p:txBody>
      </p:sp>
      <p:sp>
        <p:nvSpPr>
          <p:cNvPr id="12" name="Shape 1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23887" y="3441700"/>
            <a:ext cx="7886701" cy="1689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正文级别 1</a:t>
            </a:r>
            <a:endParaRPr sz="2400"/>
          </a:p>
          <a:p>
            <a:pPr lvl="1">
              <a:defRPr sz="1800"/>
            </a:pPr>
            <a:r>
              <a:rPr sz="2400"/>
              <a:t>正文级别 2</a:t>
            </a:r>
            <a:endParaRPr sz="2400"/>
          </a:p>
          <a:p>
            <a:pPr lvl="2">
              <a:defRPr sz="1800"/>
            </a:pPr>
            <a:r>
              <a:rPr sz="2400"/>
              <a:t>正文级别 3</a:t>
            </a:r>
            <a:endParaRPr sz="2400"/>
          </a:p>
          <a:p>
            <a:pPr lvl="3">
              <a:defRPr sz="1800"/>
            </a:pPr>
            <a:r>
              <a:rPr sz="2400"/>
              <a:t>正文级别 4</a:t>
            </a:r>
            <a:endParaRPr sz="2400"/>
          </a:p>
          <a:p>
            <a:pPr lvl="4">
              <a:defRPr sz="1800"/>
            </a:pPr>
            <a:r>
              <a:rPr sz="2400"/>
              <a:t>正文级别 5</a:t>
            </a:r>
            <a:endParaRPr sz="2400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15" name="Shape 15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28650" y="1368425"/>
            <a:ext cx="3867150" cy="376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0237" y="273050"/>
            <a:ext cx="7886701" cy="995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18" name="Shape 18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0237" y="1260475"/>
            <a:ext cx="3868739" cy="61753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pPr lvl="0">
              <a:defRPr sz="1800" b="0"/>
            </a:pPr>
            <a:r>
              <a:rPr sz="2400" b="1"/>
              <a:t>正文级别 1</a:t>
            </a:r>
            <a:endParaRPr sz="2400" b="1"/>
          </a:p>
          <a:p>
            <a:pPr lvl="1">
              <a:defRPr sz="1800" b="0"/>
            </a:pPr>
            <a:r>
              <a:rPr sz="2400" b="1"/>
              <a:t>正文级别 2</a:t>
            </a:r>
            <a:endParaRPr sz="2400" b="1"/>
          </a:p>
          <a:p>
            <a:pPr lvl="2">
              <a:defRPr sz="1800" b="0"/>
            </a:pPr>
            <a:r>
              <a:rPr sz="2400" b="1"/>
              <a:t>正文级别 3</a:t>
            </a:r>
            <a:endParaRPr sz="2400" b="1"/>
          </a:p>
          <a:p>
            <a:pPr lvl="3">
              <a:defRPr sz="1800" b="0"/>
            </a:pPr>
            <a:r>
              <a:rPr sz="2400" b="1"/>
              <a:t>正文级别 4</a:t>
            </a:r>
            <a:endParaRPr sz="2400" b="1"/>
          </a:p>
          <a:p>
            <a:pPr lvl="4">
              <a:defRPr sz="1800" b="0"/>
            </a:pPr>
            <a:r>
              <a:rPr sz="2400" b="1"/>
              <a:t>正文级别 5</a:t>
            </a:r>
            <a:endParaRPr sz="2400" b="1"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标题文本</a:t>
            </a:r>
            <a:endParaRPr sz="3200"/>
          </a:p>
        </p:txBody>
      </p:sp>
      <p:sp>
        <p:nvSpPr>
          <p:cNvPr id="24" name="Shape 24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887787" y="739775"/>
            <a:ext cx="4629151" cy="4391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标题文本</a:t>
            </a:r>
            <a:endParaRPr sz="3200"/>
          </a:p>
        </p:txBody>
      </p:sp>
      <p:sp>
        <p:nvSpPr>
          <p:cNvPr id="27" name="Shape 27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0237" y="1543050"/>
            <a:ext cx="2949576" cy="35877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600"/>
            </a:lvl1pPr>
            <a:lvl2pPr marL="0" indent="457200">
              <a:spcBef>
                <a:spcPts val="300"/>
              </a:spcBef>
              <a:buSzTx/>
              <a:buNone/>
              <a:defRPr sz="1600"/>
            </a:lvl2pPr>
            <a:lvl3pPr marL="0" indent="914400">
              <a:spcBef>
                <a:spcPts val="300"/>
              </a:spcBef>
              <a:buSzTx/>
              <a:buNone/>
              <a:defRPr sz="1600"/>
            </a:lvl3pPr>
            <a:lvl4pPr marL="0" indent="1371600">
              <a:spcBef>
                <a:spcPts val="300"/>
              </a:spcBef>
              <a:buSzTx/>
              <a:buNone/>
              <a:defRPr sz="1600"/>
            </a:lvl4pPr>
            <a:lvl5pPr marL="0" indent="1828800">
              <a:spcBef>
                <a:spcPts val="300"/>
              </a:spcBef>
              <a:buSz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正文级别 1</a:t>
            </a:r>
            <a:endParaRPr sz="1600"/>
          </a:p>
          <a:p>
            <a:pPr lvl="1">
              <a:defRPr sz="1800"/>
            </a:pPr>
            <a:r>
              <a:rPr sz="1600"/>
              <a:t>正文级别 2</a:t>
            </a:r>
            <a:endParaRPr sz="1600"/>
          </a:p>
          <a:p>
            <a:pPr lvl="2">
              <a:defRPr sz="1800"/>
            </a:pPr>
            <a:r>
              <a:rPr sz="1600"/>
              <a:t>正文级别 3</a:t>
            </a:r>
            <a:endParaRPr sz="1600"/>
          </a:p>
          <a:p>
            <a:pPr lvl="3">
              <a:defRPr sz="1800"/>
            </a:pPr>
            <a:r>
              <a:rPr sz="1600"/>
              <a:t>正文级别 4</a:t>
            </a:r>
            <a:endParaRPr sz="1600"/>
          </a:p>
          <a:p>
            <a:pPr lvl="4">
              <a:defRPr sz="1800"/>
            </a:pPr>
            <a:r>
              <a:rPr sz="1600"/>
              <a:t>正文级别 5</a:t>
            </a:r>
            <a:endParaRPr sz="1600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30" name="Shape 30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543675" y="273050"/>
            <a:ext cx="1971675" cy="48577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33" name="Shape 33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28650" y="273050"/>
            <a:ext cx="5762625" cy="48577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457200" y="205470"/>
            <a:ext cx="8229600" cy="43778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4672354"/>
            <a:ext cx="2133600" cy="356306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4672354"/>
            <a:ext cx="2895600" cy="356306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4672354"/>
            <a:ext cx="2133600" cy="356306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18" y="1710346"/>
            <a:ext cx="7772603" cy="855173"/>
          </a:xfrm>
          <a:prstGeom prst="rect">
            <a:avLst/>
          </a:prstGeom>
        </p:spPr>
        <p:txBody>
          <a:bodyPr lIns="108896" tIns="54448" rIns="108896" bIns="54448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32771" name="Rectangle 3"/>
          <p:cNvSpPr>
            <a:spLocks noGrp="1" noRot="1" noChangeArrowheads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36" y="2907589"/>
            <a:ext cx="6400966" cy="1311266"/>
          </a:xfrm>
          <a:prstGeom prst="rect">
            <a:avLst/>
          </a:prstGeom>
        </p:spPr>
        <p:txBody>
          <a:bodyPr lIns="108896" tIns="54448" rIns="108896" bIns="54448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301634" y="4672571"/>
            <a:ext cx="2289235" cy="356322"/>
          </a:xfrm>
          <a:prstGeom prst="rect">
            <a:avLst/>
          </a:prstGeom>
        </p:spPr>
        <p:txBody>
          <a:bodyPr lIns="108896" tIns="54448" rIns="108896" bIns="54448"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3124282" y="4672571"/>
            <a:ext cx="2895675" cy="356322"/>
          </a:xfrm>
          <a:prstGeom prst="rect">
            <a:avLst/>
          </a:prstGeom>
        </p:spPr>
        <p:txBody>
          <a:bodyPr lIns="108896" tIns="54448" rIns="108896" bIns="54448"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6553371" y="4672571"/>
            <a:ext cx="2289235" cy="356322"/>
          </a:xfrm>
          <a:prstGeom prst="rect">
            <a:avLst/>
          </a:prstGeom>
        </p:spPr>
        <p:txBody>
          <a:bodyPr lIns="108896" tIns="54448" rIns="108896" bIns="54448"/>
          <a:lstStyle>
            <a:lvl1pPr>
              <a:defRPr/>
            </a:lvl1pPr>
          </a:lstStyle>
          <a:p>
            <a:fld id="{3C85F09C-F9A0-42F5-8710-87E38E71847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showMasterSp="0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67" y="273181"/>
            <a:ext cx="7886905" cy="991764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8666" y="1365901"/>
            <a:ext cx="3867250" cy="3255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4648321" y="1365902"/>
            <a:ext cx="3867250" cy="15701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4648321" y="3050117"/>
            <a:ext cx="3867250" cy="1571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285757" y="0"/>
            <a:ext cx="247657" cy="6461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</a:pPr>
            <a:endParaRPr lang="zh-CN" altLang="en-US" sz="1345" i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矩形 313" hidden="1"/>
          <p:cNvSpPr/>
          <p:nvPr userDrawn="1">
            <p:custDataLst>
              <p:tags r:id="rId2"/>
            </p:custDataLst>
          </p:nvPr>
        </p:nvSpPr>
        <p:spPr>
          <a:xfrm>
            <a:off x="92596" y="259231"/>
            <a:ext cx="8964809" cy="478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4819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4755491"/>
            <a:ext cx="2057400" cy="2731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4820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4755491"/>
            <a:ext cx="3086100" cy="2731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4821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4755491"/>
            <a:ext cx="2057400" cy="2731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D6F5-B6C1-4A30-87E3-5080000A68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0PPT素材\背景及图片\白麻子.jp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79"/>
          <a:stretch>
            <a:fillRect/>
          </a:stretch>
        </p:blipFill>
        <p:spPr bwMode="auto">
          <a:xfrm>
            <a:off x="0" y="0"/>
            <a:ext cx="9144000" cy="5130800"/>
          </a:xfrm>
          <a:prstGeom prst="rect">
            <a:avLst/>
          </a:prstGeom>
          <a:noFill/>
          <a:ln w="9525">
            <a:solidFill>
              <a:srgbClr val="1F497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>
            <a:cxnSpLocks noChangeShapeType="1"/>
          </p:cNvCxnSpPr>
          <p:nvPr userDrawn="1">
            <p:custDataLst>
              <p:tags r:id="rId4"/>
            </p:custDataLst>
          </p:nvPr>
        </p:nvCxnSpPr>
        <p:spPr bwMode="auto">
          <a:xfrm flipV="1">
            <a:off x="952501" y="652040"/>
            <a:ext cx="7148513" cy="0"/>
          </a:xfrm>
          <a:prstGeom prst="line">
            <a:avLst/>
          </a:prstGeom>
          <a:noFill/>
          <a:ln w="15875" algn="ctr">
            <a:solidFill>
              <a:srgbClr val="118C3B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KSO_Shape"/>
          <p:cNvSpPr/>
          <p:nvPr userDrawn="1">
            <p:custDataLst>
              <p:tags r:id="rId5"/>
            </p:custDataLst>
          </p:nvPr>
        </p:nvSpPr>
        <p:spPr bwMode="auto">
          <a:xfrm>
            <a:off x="8205789" y="299297"/>
            <a:ext cx="219075" cy="402626"/>
          </a:xfrm>
          <a:custGeom>
            <a:avLst/>
            <a:gdLst>
              <a:gd name="T0" fmla="*/ 2147483646 w 2361"/>
              <a:gd name="T1" fmla="*/ 2147483646 h 4328"/>
              <a:gd name="T2" fmla="*/ 2147483646 w 2361"/>
              <a:gd name="T3" fmla="*/ 2147483646 h 4328"/>
              <a:gd name="T4" fmla="*/ 2147483646 w 2361"/>
              <a:gd name="T5" fmla="*/ 2147483646 h 4328"/>
              <a:gd name="T6" fmla="*/ 2147483646 w 2361"/>
              <a:gd name="T7" fmla="*/ 2147483646 h 4328"/>
              <a:gd name="T8" fmla="*/ 2147483646 w 2361"/>
              <a:gd name="T9" fmla="*/ 2147483646 h 4328"/>
              <a:gd name="T10" fmla="*/ 2147483646 w 2361"/>
              <a:gd name="T11" fmla="*/ 2147483646 h 4328"/>
              <a:gd name="T12" fmla="*/ 2147483646 w 2361"/>
              <a:gd name="T13" fmla="*/ 2147483646 h 4328"/>
              <a:gd name="T14" fmla="*/ 2147483646 w 2361"/>
              <a:gd name="T15" fmla="*/ 2147483646 h 4328"/>
              <a:gd name="T16" fmla="*/ 0 w 2361"/>
              <a:gd name="T17" fmla="*/ 2147483646 h 4328"/>
              <a:gd name="T18" fmla="*/ 2147483646 w 2361"/>
              <a:gd name="T19" fmla="*/ 2147483646 h 4328"/>
              <a:gd name="T20" fmla="*/ 2147483646 w 2361"/>
              <a:gd name="T21" fmla="*/ 2147483646 h 4328"/>
              <a:gd name="T22" fmla="*/ 2147483646 w 2361"/>
              <a:gd name="T23" fmla="*/ 2147483646 h 4328"/>
              <a:gd name="T24" fmla="*/ 2147483646 w 2361"/>
              <a:gd name="T25" fmla="*/ 2147483646 h 4328"/>
              <a:gd name="T26" fmla="*/ 2147483646 w 2361"/>
              <a:gd name="T27" fmla="*/ 2147483646 h 4328"/>
              <a:gd name="T28" fmla="*/ 2147483646 w 2361"/>
              <a:gd name="T29" fmla="*/ 2147483646 h 4328"/>
              <a:gd name="T30" fmla="*/ 2147483646 w 2361"/>
              <a:gd name="T31" fmla="*/ 2147483646 h 4328"/>
              <a:gd name="T32" fmla="*/ 2147483646 w 2361"/>
              <a:gd name="T33" fmla="*/ 2147483646 h 4328"/>
              <a:gd name="T34" fmla="*/ 2147483646 w 2361"/>
              <a:gd name="T35" fmla="*/ 2147483646 h 4328"/>
              <a:gd name="T36" fmla="*/ 2147483646 w 2361"/>
              <a:gd name="T37" fmla="*/ 2147483646 h 4328"/>
              <a:gd name="T38" fmla="*/ 2147483646 w 2361"/>
              <a:gd name="T39" fmla="*/ 2147483646 h 4328"/>
              <a:gd name="T40" fmla="*/ 2147483646 w 2361"/>
              <a:gd name="T41" fmla="*/ 2147483646 h 4328"/>
              <a:gd name="T42" fmla="*/ 2147483646 w 2361"/>
              <a:gd name="T43" fmla="*/ 2147483646 h 4328"/>
              <a:gd name="T44" fmla="*/ 2147483646 w 2361"/>
              <a:gd name="T45" fmla="*/ 2147483646 h 4328"/>
              <a:gd name="T46" fmla="*/ 2147483646 w 2361"/>
              <a:gd name="T47" fmla="*/ 2147483646 h 4328"/>
              <a:gd name="T48" fmla="*/ 2147483646 w 2361"/>
              <a:gd name="T49" fmla="*/ 2147483646 h 4328"/>
              <a:gd name="T50" fmla="*/ 2147483646 w 2361"/>
              <a:gd name="T51" fmla="*/ 2147483646 h 4328"/>
              <a:gd name="T52" fmla="*/ 2147483646 w 2361"/>
              <a:gd name="T53" fmla="*/ 2147483646 h 4328"/>
              <a:gd name="T54" fmla="*/ 2147483646 w 2361"/>
              <a:gd name="T55" fmla="*/ 2147483646 h 4328"/>
              <a:gd name="T56" fmla="*/ 2147483646 w 2361"/>
              <a:gd name="T57" fmla="*/ 2147483646 h 4328"/>
              <a:gd name="T58" fmla="*/ 2147483646 w 2361"/>
              <a:gd name="T59" fmla="*/ 2147483646 h 4328"/>
              <a:gd name="T60" fmla="*/ 2147483646 w 2361"/>
              <a:gd name="T61" fmla="*/ 2147483646 h 4328"/>
              <a:gd name="T62" fmla="*/ 2147483646 w 2361"/>
              <a:gd name="T63" fmla="*/ 2147483646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rgbClr val="1F2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 sz="1795"/>
          </a:p>
        </p:txBody>
      </p:sp>
      <p:sp>
        <p:nvSpPr>
          <p:cNvPr id="5" name="MH_Other_4"/>
          <p:cNvSpPr/>
          <p:nvPr userDrawn="1">
            <p:custDataLst>
              <p:tags r:id="rId6"/>
            </p:custDataLst>
          </p:nvPr>
        </p:nvSpPr>
        <p:spPr>
          <a:xfrm>
            <a:off x="234951" y="165089"/>
            <a:ext cx="417513" cy="415690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764" tIns="37880" rIns="75764" bIns="37880" anchor="ctr"/>
          <a:lstStyle/>
          <a:p>
            <a:pPr algn="ctr">
              <a:defRPr/>
            </a:pPr>
            <a:endParaRPr lang="en-US" sz="1795">
              <a:solidFill>
                <a:prstClr val="white"/>
              </a:solidFill>
              <a:sym typeface="+mn-lt"/>
            </a:endParaRPr>
          </a:p>
        </p:txBody>
      </p:sp>
      <p:sp>
        <p:nvSpPr>
          <p:cNvPr id="6" name="MH_Other_4"/>
          <p:cNvSpPr/>
          <p:nvPr userDrawn="1">
            <p:custDataLst>
              <p:tags r:id="rId7"/>
            </p:custDataLst>
          </p:nvPr>
        </p:nvSpPr>
        <p:spPr>
          <a:xfrm>
            <a:off x="-68263" y="504767"/>
            <a:ext cx="271463" cy="270792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764" tIns="37880" rIns="75764" bIns="37880" anchor="ctr"/>
          <a:lstStyle/>
          <a:p>
            <a:pPr algn="ctr">
              <a:defRPr/>
            </a:pPr>
            <a:endParaRPr lang="en-US" sz="1795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椭圆 6"/>
          <p:cNvSpPr/>
          <p:nvPr userDrawn="1">
            <p:custDataLst>
              <p:tags r:id="rId8"/>
            </p:custDataLst>
          </p:nvPr>
        </p:nvSpPr>
        <p:spPr>
          <a:xfrm>
            <a:off x="585093" y="312292"/>
            <a:ext cx="324000" cy="3232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95">
              <a:solidFill>
                <a:prstClr val="white"/>
              </a:solidFill>
            </a:endParaRPr>
          </a:p>
        </p:txBody>
      </p:sp>
      <p:sp>
        <p:nvSpPr>
          <p:cNvPr id="8" name="MH_Other_4"/>
          <p:cNvSpPr/>
          <p:nvPr userDrawn="1">
            <p:custDataLst>
              <p:tags r:id="rId9"/>
            </p:custDataLst>
          </p:nvPr>
        </p:nvSpPr>
        <p:spPr>
          <a:xfrm>
            <a:off x="158750" y="11877"/>
            <a:ext cx="153988" cy="153212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764" tIns="37880" rIns="75764" bIns="37880" anchor="ctr"/>
          <a:lstStyle/>
          <a:p>
            <a:pPr algn="ctr">
              <a:defRPr/>
            </a:pPr>
            <a:endParaRPr lang="en-US" sz="1795">
              <a:solidFill>
                <a:prstClr val="white"/>
              </a:solidFill>
              <a:sym typeface="+mn-lt"/>
            </a:endParaRPr>
          </a:p>
        </p:txBody>
      </p:sp>
      <p:sp>
        <p:nvSpPr>
          <p:cNvPr id="9" name="矩形 3"/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1020128" y="385998"/>
            <a:ext cx="1757045" cy="212090"/>
          </a:xfrm>
          <a:prstGeom prst="rect">
            <a:avLst/>
          </a:prstGeom>
          <a:noFill/>
          <a:ln>
            <a:noFill/>
          </a:ln>
        </p:spPr>
        <p:txBody>
          <a:bodyPr wrap="none" lIns="51182" tIns="25591" rIns="51182" bIns="25591">
            <a:spAutoFit/>
          </a:bodyPr>
          <a:lstStyle>
            <a:lvl1pPr marL="342900" indent="-3429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lvl="1" algn="ctr">
              <a:defRPr/>
            </a:pPr>
            <a:r>
              <a:rPr lang="en-US" altLang="zh-CN" sz="1045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Teaching Analysis</a:t>
            </a:r>
            <a:endParaRPr lang="zh-CN" altLang="en-US" sz="1045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1"/>
          <p:cNvSpPr txBox="1"/>
          <p:nvPr userDrawn="1">
            <p:custDataLst>
              <p:tags r:id="rId11"/>
            </p:custDataLst>
          </p:nvPr>
        </p:nvSpPr>
        <p:spPr bwMode="auto">
          <a:xfrm>
            <a:off x="1074739" y="114700"/>
            <a:ext cx="863600" cy="281305"/>
          </a:xfrm>
          <a:prstGeom prst="rect">
            <a:avLst/>
          </a:prstGeom>
          <a:noFill/>
          <a:ln>
            <a:noFill/>
          </a:ln>
        </p:spPr>
        <p:txBody>
          <a:bodyPr wrap="none" lIns="51182" tIns="25591" rIns="51182" bIns="25591" anchor="ctr">
            <a:spAutoFit/>
          </a:bodyPr>
          <a:lstStyle>
            <a:lvl1pPr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1495">
                <a:solidFill>
                  <a:srgbClr val="0D692C"/>
                </a:solidFill>
                <a:latin typeface="微软雅黑" panose="020B0503020204020204" charset="-122"/>
                <a:ea typeface="微软雅黑" panose="020B0503020204020204" charset="-122"/>
              </a:rPr>
              <a:t>教学分析</a:t>
            </a:r>
            <a:endParaRPr lang="zh-CN" altLang="en-US" sz="1495">
              <a:solidFill>
                <a:srgbClr val="0D692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 noChangeArrowheads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2602"/>
          <a:stretch>
            <a:fillRect/>
          </a:stretch>
        </p:blipFill>
        <p:spPr bwMode="auto">
          <a:xfrm>
            <a:off x="8129588" y="4304171"/>
            <a:ext cx="1511300" cy="142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78" y="4755500"/>
            <a:ext cx="2057454" cy="273168"/>
          </a:xfrm>
        </p:spPr>
        <p:txBody>
          <a:bodyPr/>
          <a:lstStyle/>
          <a:p>
            <a:fld id="{81ABA338-C754-4EDE-B0F7-9C541DAB26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9030" y="4755500"/>
            <a:ext cx="3086180" cy="273168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8123" y="4755500"/>
            <a:ext cx="2057454" cy="273168"/>
          </a:xfrm>
        </p:spPr>
        <p:txBody>
          <a:bodyPr/>
          <a:lstStyle/>
          <a:p>
            <a:fld id="{63FE5F2F-2341-4894-9DB8-674B4B2A6DE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栏目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7371019" y="-20192"/>
            <a:ext cx="1612956" cy="658009"/>
            <a:chOff x="11613" y="2237065"/>
            <a:chExt cx="1443037" cy="733424"/>
          </a:xfrm>
        </p:grpSpPr>
        <p:pic>
          <p:nvPicPr>
            <p:cNvPr id="3" name="图片 7"/>
            <p:cNvPicPr>
              <a:picLocks noChangeAspect="1" noChangeArrowheads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613" y="2237065"/>
              <a:ext cx="1443037" cy="733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9">
              <a:hlinkClick r:id="" action="ppaction://noaction"/>
            </p:cNvPr>
            <p:cNvSpPr txBox="1">
              <a:spLocks noChangeArrowheads="1"/>
            </p:cNvSpPr>
            <p:nvPr userDrawn="1">
              <p:custDataLst>
                <p:tags r:id="rId5"/>
              </p:custDataLst>
            </p:nvPr>
          </p:nvSpPr>
          <p:spPr bwMode="auto">
            <a:xfrm>
              <a:off x="60351" y="2460637"/>
              <a:ext cx="998729" cy="281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045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课堂篇探究学习</a:t>
              </a:r>
              <a:endParaRPr lang="zh-CN" altLang="en-US" sz="1045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 rot="5400000">
            <a:off x="7495117" y="1368213"/>
            <a:ext cx="990600" cy="171027"/>
          </a:xfrm>
        </p:spPr>
        <p:txBody>
          <a:bodyPr/>
          <a:lstStyle/>
          <a:p>
            <a:pPr lvl="0" latinLnBrk="0"/>
            <a:fld id="{BB962C8B-B14F-4D97-AF65-F5344CB8AC3E}" type="datetime1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 rot="5400000">
            <a:off x="6233584" y="2441881"/>
            <a:ext cx="3860800" cy="171027"/>
          </a:xfrm>
        </p:spPr>
        <p:txBody>
          <a:bodyPr/>
          <a:lstStyle/>
          <a:p>
            <a:pPr lvl="0" latinLnBrk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766051" y="221701"/>
            <a:ext cx="628649" cy="574840"/>
          </a:xfrm>
        </p:spPr>
        <p:txBody>
          <a:bodyPr/>
          <a:lstStyle/>
          <a:p>
            <a:pPr lvl="0" latinLnBrk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4994308" y="1244287"/>
            <a:ext cx="2462286" cy="2995718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02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/>
            <p:custDataLst>
              <p:tags r:id="rId2"/>
            </p:custDataLst>
          </p:nvPr>
        </p:nvSpPr>
        <p:spPr>
          <a:xfrm flipH="1">
            <a:off x="1076822" y="782804"/>
            <a:ext cx="2393171" cy="2109329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2020">
                <a:latin typeface="三极准柔宋" panose="00000500000000000000" pitchFamily="2" charset="-122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>
            <p:custDataLst>
              <p:tags r:id="rId2"/>
            </p:custDataLst>
          </p:nvPr>
        </p:nvSpPr>
        <p:spPr>
          <a:xfrm>
            <a:off x="866958" y="356324"/>
            <a:ext cx="140394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5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新知探究</a:t>
            </a:r>
            <a:endParaRPr lang="zh-CN" altLang="en-US" sz="2395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箭头: 五边形 6"/>
          <p:cNvSpPr/>
          <p:nvPr userDrawn="1">
            <p:custDataLst>
              <p:tags r:id="rId3"/>
            </p:custDataLst>
          </p:nvPr>
        </p:nvSpPr>
        <p:spPr>
          <a:xfrm>
            <a:off x="407599" y="451769"/>
            <a:ext cx="329960" cy="303330"/>
          </a:xfrm>
          <a:prstGeom prst="homePlate">
            <a:avLst/>
          </a:prstGeom>
          <a:solidFill>
            <a:srgbClr val="107AA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8" name="箭头: V 形 7"/>
          <p:cNvSpPr/>
          <p:nvPr userDrawn="1">
            <p:custDataLst>
              <p:tags r:id="rId4"/>
            </p:custDataLst>
          </p:nvPr>
        </p:nvSpPr>
        <p:spPr>
          <a:xfrm>
            <a:off x="698739" y="451769"/>
            <a:ext cx="168215" cy="303329"/>
          </a:xfrm>
          <a:prstGeom prst="chevron">
            <a:avLst/>
          </a:prstGeom>
          <a:solidFill>
            <a:srgbClr val="107AA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354532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4985111"/>
            <a:ext cx="9144000" cy="145594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1" name="矩形 10"/>
          <p:cNvSpPr/>
          <p:nvPr userDrawn="1">
            <p:custDataLst>
              <p:tags r:id="rId7"/>
            </p:custDataLst>
          </p:nvPr>
        </p:nvSpPr>
        <p:spPr>
          <a:xfrm>
            <a:off x="1" y="290421"/>
            <a:ext cx="146050" cy="4714050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8997951" y="316235"/>
            <a:ext cx="146049" cy="4694689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54532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4985111"/>
            <a:ext cx="9144000" cy="145594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1" y="342051"/>
            <a:ext cx="146050" cy="4688234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8997950" y="329144"/>
            <a:ext cx="146050" cy="4688234"/>
          </a:xfrm>
          <a:prstGeom prst="rect">
            <a:avLst/>
          </a:prstGeom>
          <a:solidFill>
            <a:srgbClr val="10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7827645" y="4299421"/>
            <a:ext cx="1323975" cy="838505"/>
            <a:chOff x="754199" y="2594060"/>
            <a:chExt cx="5595801" cy="3552740"/>
          </a:xfrm>
        </p:grpSpPr>
        <p:sp>
          <p:nvSpPr>
            <p:cNvPr id="15" name="任意多边形 200"/>
            <p:cNvSpPr/>
            <p:nvPr>
              <p:custDataLst>
                <p:tags r:id="rId3"/>
              </p:custDataLst>
            </p:nvPr>
          </p:nvSpPr>
          <p:spPr bwMode="auto">
            <a:xfrm>
              <a:off x="754199" y="4513913"/>
              <a:ext cx="2581118" cy="1626650"/>
            </a:xfrm>
            <a:custGeom>
              <a:avLst/>
              <a:gdLst>
                <a:gd name="T0" fmla="*/ 1 w 796"/>
                <a:gd name="T1" fmla="*/ 502 h 502"/>
                <a:gd name="T2" fmla="*/ 0 w 796"/>
                <a:gd name="T3" fmla="*/ 471 h 502"/>
                <a:gd name="T4" fmla="*/ 91 w 796"/>
                <a:gd name="T5" fmla="*/ 404 h 502"/>
                <a:gd name="T6" fmla="*/ 128 w 796"/>
                <a:gd name="T7" fmla="*/ 416 h 502"/>
                <a:gd name="T8" fmla="*/ 206 w 796"/>
                <a:gd name="T9" fmla="*/ 391 h 502"/>
                <a:gd name="T10" fmla="*/ 291 w 796"/>
                <a:gd name="T11" fmla="*/ 276 h 502"/>
                <a:gd name="T12" fmla="*/ 399 w 796"/>
                <a:gd name="T13" fmla="*/ 272 h 502"/>
                <a:gd name="T14" fmla="*/ 458 w 796"/>
                <a:gd name="T15" fmla="*/ 340 h 502"/>
                <a:gd name="T16" fmla="*/ 577 w 796"/>
                <a:gd name="T17" fmla="*/ 318 h 502"/>
                <a:gd name="T18" fmla="*/ 661 w 796"/>
                <a:gd name="T19" fmla="*/ 74 h 502"/>
                <a:gd name="T20" fmla="*/ 796 w 796"/>
                <a:gd name="T21" fmla="*/ 97 h 502"/>
                <a:gd name="T22" fmla="*/ 796 w 796"/>
                <a:gd name="T23" fmla="*/ 498 h 502"/>
                <a:gd name="T24" fmla="*/ 1 w 796"/>
                <a:gd name="T2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6" h="502">
                  <a:moveTo>
                    <a:pt x="1" y="502"/>
                  </a:moveTo>
                  <a:cubicBezTo>
                    <a:pt x="0" y="471"/>
                    <a:pt x="0" y="471"/>
                    <a:pt x="0" y="471"/>
                  </a:cubicBezTo>
                  <a:cubicBezTo>
                    <a:pt x="0" y="423"/>
                    <a:pt x="46" y="389"/>
                    <a:pt x="91" y="404"/>
                  </a:cubicBezTo>
                  <a:cubicBezTo>
                    <a:pt x="128" y="416"/>
                    <a:pt x="128" y="416"/>
                    <a:pt x="128" y="416"/>
                  </a:cubicBezTo>
                  <a:cubicBezTo>
                    <a:pt x="157" y="425"/>
                    <a:pt x="188" y="415"/>
                    <a:pt x="206" y="391"/>
                  </a:cubicBezTo>
                  <a:cubicBezTo>
                    <a:pt x="291" y="276"/>
                    <a:pt x="291" y="276"/>
                    <a:pt x="291" y="276"/>
                  </a:cubicBezTo>
                  <a:cubicBezTo>
                    <a:pt x="317" y="240"/>
                    <a:pt x="370" y="238"/>
                    <a:pt x="399" y="272"/>
                  </a:cubicBezTo>
                  <a:cubicBezTo>
                    <a:pt x="458" y="340"/>
                    <a:pt x="458" y="340"/>
                    <a:pt x="458" y="340"/>
                  </a:cubicBezTo>
                  <a:cubicBezTo>
                    <a:pt x="493" y="381"/>
                    <a:pt x="559" y="368"/>
                    <a:pt x="577" y="318"/>
                  </a:cubicBezTo>
                  <a:cubicBezTo>
                    <a:pt x="661" y="74"/>
                    <a:pt x="661" y="74"/>
                    <a:pt x="661" y="74"/>
                  </a:cubicBezTo>
                  <a:cubicBezTo>
                    <a:pt x="687" y="0"/>
                    <a:pt x="796" y="19"/>
                    <a:pt x="796" y="97"/>
                  </a:cubicBezTo>
                  <a:cubicBezTo>
                    <a:pt x="796" y="498"/>
                    <a:pt x="796" y="498"/>
                    <a:pt x="796" y="498"/>
                  </a:cubicBezTo>
                  <a:lnTo>
                    <a:pt x="1" y="5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68410" tIns="34205" rIns="68410" bIns="34205" anchor="ctr">
              <a:normAutofit/>
            </a:bodyPr>
            <a:lstStyle/>
            <a:p>
              <a:pPr algn="ctr"/>
              <a:endParaRPr sz="1345">
                <a:latin typeface="Arial" panose="020B0604020202020204" pitchFamily="34" charset="0"/>
              </a:endParaRPr>
            </a:p>
          </p:txBody>
        </p:sp>
        <p:sp>
          <p:nvSpPr>
            <p:cNvPr id="16" name="任意多边形 201"/>
            <p:cNvSpPr/>
            <p:nvPr>
              <p:custDataLst>
                <p:tags r:id="rId4"/>
              </p:custDataLst>
            </p:nvPr>
          </p:nvSpPr>
          <p:spPr bwMode="auto">
            <a:xfrm>
              <a:off x="835297" y="2594060"/>
              <a:ext cx="5165354" cy="3549621"/>
            </a:xfrm>
            <a:custGeom>
              <a:avLst/>
              <a:gdLst>
                <a:gd name="T0" fmla="*/ 1592 w 1593"/>
                <a:gd name="T1" fmla="*/ 1095 h 1096"/>
                <a:gd name="T2" fmla="*/ 1593 w 1593"/>
                <a:gd name="T3" fmla="*/ 1095 h 1096"/>
                <a:gd name="T4" fmla="*/ 1591 w 1593"/>
                <a:gd name="T5" fmla="*/ 1094 h 1096"/>
                <a:gd name="T6" fmla="*/ 1279 w 1593"/>
                <a:gd name="T7" fmla="*/ 188 h 1096"/>
                <a:gd name="T8" fmla="*/ 1064 w 1593"/>
                <a:gd name="T9" fmla="*/ 0 h 1096"/>
                <a:gd name="T10" fmla="*/ 1066 w 1593"/>
                <a:gd name="T11" fmla="*/ 1 h 1096"/>
                <a:gd name="T12" fmla="*/ 849 w 1593"/>
                <a:gd name="T13" fmla="*/ 196 h 1096"/>
                <a:gd name="T14" fmla="*/ 652 w 1593"/>
                <a:gd name="T15" fmla="*/ 829 h 1096"/>
                <a:gd name="T16" fmla="*/ 605 w 1593"/>
                <a:gd name="T17" fmla="*/ 974 h 1096"/>
                <a:gd name="T18" fmla="*/ 541 w 1593"/>
                <a:gd name="T19" fmla="*/ 1001 h 1096"/>
                <a:gd name="T20" fmla="*/ 513 w 1593"/>
                <a:gd name="T21" fmla="*/ 987 h 1096"/>
                <a:gd name="T22" fmla="*/ 460 w 1593"/>
                <a:gd name="T23" fmla="*/ 995 h 1096"/>
                <a:gd name="T24" fmla="*/ 428 w 1593"/>
                <a:gd name="T25" fmla="*/ 1027 h 1096"/>
                <a:gd name="T26" fmla="*/ 358 w 1593"/>
                <a:gd name="T27" fmla="*/ 1021 h 1096"/>
                <a:gd name="T28" fmla="*/ 328 w 1593"/>
                <a:gd name="T29" fmla="*/ 977 h 1096"/>
                <a:gd name="T30" fmla="*/ 255 w 1593"/>
                <a:gd name="T31" fmla="*/ 973 h 1096"/>
                <a:gd name="T32" fmla="*/ 193 w 1593"/>
                <a:gd name="T33" fmla="*/ 1048 h 1096"/>
                <a:gd name="T34" fmla="*/ 147 w 1593"/>
                <a:gd name="T35" fmla="*/ 1063 h 1096"/>
                <a:gd name="T36" fmla="*/ 99 w 1593"/>
                <a:gd name="T37" fmla="*/ 1050 h 1096"/>
                <a:gd name="T38" fmla="*/ 64 w 1593"/>
                <a:gd name="T39" fmla="*/ 1056 h 1096"/>
                <a:gd name="T40" fmla="*/ 0 w 1593"/>
                <a:gd name="T41" fmla="*/ 1095 h 1096"/>
                <a:gd name="T42" fmla="*/ 1581 w 1593"/>
                <a:gd name="T43" fmla="*/ 1095 h 1096"/>
                <a:gd name="T44" fmla="*/ 1592 w 1593"/>
                <a:gd name="T45" fmla="*/ 1096 h 1096"/>
                <a:gd name="T46" fmla="*/ 1592 w 1593"/>
                <a:gd name="T47" fmla="*/ 1095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2" h="1096">
                  <a:moveTo>
                    <a:pt x="1592" y="1095"/>
                  </a:moveTo>
                  <a:cubicBezTo>
                    <a:pt x="1593" y="1095"/>
                    <a:pt x="1593" y="1095"/>
                    <a:pt x="1593" y="1095"/>
                  </a:cubicBezTo>
                  <a:cubicBezTo>
                    <a:pt x="1591" y="1094"/>
                    <a:pt x="1591" y="1094"/>
                    <a:pt x="1591" y="1094"/>
                  </a:cubicBezTo>
                  <a:cubicBezTo>
                    <a:pt x="1279" y="188"/>
                    <a:pt x="1279" y="188"/>
                    <a:pt x="1279" y="188"/>
                  </a:cubicBezTo>
                  <a:cubicBezTo>
                    <a:pt x="1247" y="97"/>
                    <a:pt x="1176" y="0"/>
                    <a:pt x="1064" y="0"/>
                  </a:cubicBezTo>
                  <a:cubicBezTo>
                    <a:pt x="1066" y="1"/>
                    <a:pt x="1066" y="1"/>
                    <a:pt x="1066" y="1"/>
                  </a:cubicBezTo>
                  <a:cubicBezTo>
                    <a:pt x="966" y="1"/>
                    <a:pt x="879" y="101"/>
                    <a:pt x="849" y="196"/>
                  </a:cubicBezTo>
                  <a:cubicBezTo>
                    <a:pt x="652" y="829"/>
                    <a:pt x="652" y="829"/>
                    <a:pt x="652" y="829"/>
                  </a:cubicBezTo>
                  <a:cubicBezTo>
                    <a:pt x="605" y="974"/>
                    <a:pt x="605" y="974"/>
                    <a:pt x="605" y="974"/>
                  </a:cubicBezTo>
                  <a:cubicBezTo>
                    <a:pt x="596" y="1000"/>
                    <a:pt x="566" y="1013"/>
                    <a:pt x="541" y="1001"/>
                  </a:cubicBezTo>
                  <a:cubicBezTo>
                    <a:pt x="513" y="987"/>
                    <a:pt x="513" y="987"/>
                    <a:pt x="513" y="987"/>
                  </a:cubicBezTo>
                  <a:cubicBezTo>
                    <a:pt x="495" y="978"/>
                    <a:pt x="474" y="981"/>
                    <a:pt x="460" y="995"/>
                  </a:cubicBezTo>
                  <a:cubicBezTo>
                    <a:pt x="428" y="1027"/>
                    <a:pt x="428" y="1027"/>
                    <a:pt x="428" y="1027"/>
                  </a:cubicBezTo>
                  <a:cubicBezTo>
                    <a:pt x="408" y="1048"/>
                    <a:pt x="374" y="1044"/>
                    <a:pt x="358" y="1021"/>
                  </a:cubicBezTo>
                  <a:cubicBezTo>
                    <a:pt x="328" y="977"/>
                    <a:pt x="328" y="977"/>
                    <a:pt x="328" y="977"/>
                  </a:cubicBezTo>
                  <a:cubicBezTo>
                    <a:pt x="311" y="952"/>
                    <a:pt x="275" y="950"/>
                    <a:pt x="255" y="973"/>
                  </a:cubicBezTo>
                  <a:cubicBezTo>
                    <a:pt x="193" y="1048"/>
                    <a:pt x="193" y="1048"/>
                    <a:pt x="193" y="1048"/>
                  </a:cubicBezTo>
                  <a:cubicBezTo>
                    <a:pt x="182" y="1061"/>
                    <a:pt x="164" y="1067"/>
                    <a:pt x="147" y="1063"/>
                  </a:cubicBezTo>
                  <a:cubicBezTo>
                    <a:pt x="99" y="1050"/>
                    <a:pt x="99" y="1050"/>
                    <a:pt x="99" y="1050"/>
                  </a:cubicBezTo>
                  <a:cubicBezTo>
                    <a:pt x="87" y="1047"/>
                    <a:pt x="74" y="1049"/>
                    <a:pt x="64" y="1056"/>
                  </a:cubicBezTo>
                  <a:cubicBezTo>
                    <a:pt x="0" y="1095"/>
                    <a:pt x="0" y="1095"/>
                    <a:pt x="0" y="1095"/>
                  </a:cubicBezTo>
                  <a:cubicBezTo>
                    <a:pt x="1581" y="1095"/>
                    <a:pt x="1581" y="1095"/>
                    <a:pt x="1581" y="1095"/>
                  </a:cubicBezTo>
                  <a:cubicBezTo>
                    <a:pt x="1592" y="1096"/>
                    <a:pt x="1592" y="1096"/>
                    <a:pt x="1592" y="1096"/>
                  </a:cubicBezTo>
                  <a:lnTo>
                    <a:pt x="1592" y="109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410" tIns="34205" rIns="68410" bIns="34205" numCol="1" spcCol="0" rtlCol="0" fromWordArt="0" anchor="ctr" anchorCtr="0" forceAA="0" compatLnSpc="1">
              <a:noAutofit/>
            </a:bodyPr>
            <a:lstStyle/>
            <a:p>
              <a:pPr algn="ctr"/>
              <a:endParaRPr sz="1345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任意多边形 202"/>
            <p:cNvSpPr/>
            <p:nvPr>
              <p:custDataLst>
                <p:tags r:id="rId5"/>
              </p:custDataLst>
            </p:nvPr>
          </p:nvSpPr>
          <p:spPr bwMode="auto">
            <a:xfrm>
              <a:off x="3438249" y="4290891"/>
              <a:ext cx="2911751" cy="1855909"/>
            </a:xfrm>
            <a:custGeom>
              <a:avLst/>
              <a:gdLst>
                <a:gd name="T0" fmla="*/ 626 w 898"/>
                <a:gd name="T1" fmla="*/ 128 h 573"/>
                <a:gd name="T2" fmla="*/ 577 w 898"/>
                <a:gd name="T3" fmla="*/ 388 h 573"/>
                <a:gd name="T4" fmla="*/ 459 w 898"/>
                <a:gd name="T5" fmla="*/ 410 h 573"/>
                <a:gd name="T6" fmla="*/ 400 w 898"/>
                <a:gd name="T7" fmla="*/ 341 h 573"/>
                <a:gd name="T8" fmla="*/ 292 w 898"/>
                <a:gd name="T9" fmla="*/ 345 h 573"/>
                <a:gd name="T10" fmla="*/ 206 w 898"/>
                <a:gd name="T11" fmla="*/ 461 h 573"/>
                <a:gd name="T12" fmla="*/ 129 w 898"/>
                <a:gd name="T13" fmla="*/ 486 h 573"/>
                <a:gd name="T14" fmla="*/ 92 w 898"/>
                <a:gd name="T15" fmla="*/ 474 h 573"/>
                <a:gd name="T16" fmla="*/ 1 w 898"/>
                <a:gd name="T17" fmla="*/ 541 h 573"/>
                <a:gd name="T18" fmla="*/ 1 w 898"/>
                <a:gd name="T19" fmla="*/ 568 h 573"/>
                <a:gd name="T20" fmla="*/ 898 w 898"/>
                <a:gd name="T21" fmla="*/ 573 h 573"/>
                <a:gd name="T22" fmla="*/ 765 w 898"/>
                <a:gd name="T23" fmla="*/ 124 h 573"/>
                <a:gd name="T24" fmla="*/ 626 w 898"/>
                <a:gd name="T25" fmla="*/ 12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8" h="573">
                  <a:moveTo>
                    <a:pt x="626" y="128"/>
                  </a:moveTo>
                  <a:cubicBezTo>
                    <a:pt x="577" y="388"/>
                    <a:pt x="577" y="388"/>
                    <a:pt x="577" y="388"/>
                  </a:cubicBezTo>
                  <a:cubicBezTo>
                    <a:pt x="560" y="438"/>
                    <a:pt x="494" y="451"/>
                    <a:pt x="459" y="410"/>
                  </a:cubicBezTo>
                  <a:cubicBezTo>
                    <a:pt x="400" y="341"/>
                    <a:pt x="400" y="341"/>
                    <a:pt x="400" y="341"/>
                  </a:cubicBezTo>
                  <a:cubicBezTo>
                    <a:pt x="371" y="307"/>
                    <a:pt x="318" y="310"/>
                    <a:pt x="292" y="345"/>
                  </a:cubicBezTo>
                  <a:cubicBezTo>
                    <a:pt x="206" y="461"/>
                    <a:pt x="206" y="461"/>
                    <a:pt x="206" y="461"/>
                  </a:cubicBezTo>
                  <a:cubicBezTo>
                    <a:pt x="189" y="485"/>
                    <a:pt x="157" y="495"/>
                    <a:pt x="129" y="486"/>
                  </a:cubicBezTo>
                  <a:cubicBezTo>
                    <a:pt x="92" y="474"/>
                    <a:pt x="92" y="474"/>
                    <a:pt x="92" y="474"/>
                  </a:cubicBezTo>
                  <a:cubicBezTo>
                    <a:pt x="47" y="459"/>
                    <a:pt x="0" y="493"/>
                    <a:pt x="1" y="541"/>
                  </a:cubicBezTo>
                  <a:cubicBezTo>
                    <a:pt x="1" y="568"/>
                    <a:pt x="1" y="568"/>
                    <a:pt x="1" y="568"/>
                  </a:cubicBezTo>
                  <a:cubicBezTo>
                    <a:pt x="898" y="573"/>
                    <a:pt x="898" y="573"/>
                    <a:pt x="898" y="573"/>
                  </a:cubicBezTo>
                  <a:cubicBezTo>
                    <a:pt x="765" y="124"/>
                    <a:pt x="765" y="124"/>
                    <a:pt x="765" y="124"/>
                  </a:cubicBezTo>
                  <a:cubicBezTo>
                    <a:pt x="733" y="0"/>
                    <a:pt x="625" y="56"/>
                    <a:pt x="626" y="1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68410" tIns="34205" rIns="68410" bIns="34205" anchor="ctr">
              <a:normAutofit/>
            </a:bodyPr>
            <a:lstStyle/>
            <a:p>
              <a:pPr algn="ctr"/>
              <a:endParaRPr sz="1345">
                <a:latin typeface="Arial" panose="020B0604020202020204" pitchFamily="34" charset="0"/>
              </a:endParaRPr>
            </a:p>
          </p:txBody>
        </p:sp>
      </p:grpSp>
      <p:sp>
        <p:nvSpPr>
          <p:cNvPr id="14" name="任意多边形 193"/>
          <p:cNvSpPr/>
          <p:nvPr>
            <p:custDataLst>
              <p:tags r:id="rId6"/>
            </p:custDataLst>
          </p:nvPr>
        </p:nvSpPr>
        <p:spPr bwMode="auto">
          <a:xfrm>
            <a:off x="97155" y="122570"/>
            <a:ext cx="405289" cy="209033"/>
          </a:xfrm>
          <a:custGeom>
            <a:avLst/>
            <a:gdLst>
              <a:gd name="T0" fmla="*/ 0 w 262"/>
              <a:gd name="T1" fmla="*/ 94 h 135"/>
              <a:gd name="T2" fmla="*/ 41 w 262"/>
              <a:gd name="T3" fmla="*/ 52 h 135"/>
              <a:gd name="T4" fmla="*/ 56 w 262"/>
              <a:gd name="T5" fmla="*/ 55 h 135"/>
              <a:gd name="T6" fmla="*/ 87 w 262"/>
              <a:gd name="T7" fmla="*/ 27 h 135"/>
              <a:gd name="T8" fmla="*/ 109 w 262"/>
              <a:gd name="T9" fmla="*/ 36 h 135"/>
              <a:gd name="T10" fmla="*/ 153 w 262"/>
              <a:gd name="T11" fmla="*/ 0 h 135"/>
              <a:gd name="T12" fmla="*/ 198 w 262"/>
              <a:gd name="T13" fmla="*/ 46 h 135"/>
              <a:gd name="T14" fmla="*/ 198 w 262"/>
              <a:gd name="T15" fmla="*/ 49 h 135"/>
              <a:gd name="T16" fmla="*/ 216 w 262"/>
              <a:gd name="T17" fmla="*/ 45 h 135"/>
              <a:gd name="T18" fmla="*/ 262 w 262"/>
              <a:gd name="T19" fmla="*/ 90 h 135"/>
              <a:gd name="T20" fmla="*/ 223 w 262"/>
              <a:gd name="T21" fmla="*/ 135 h 135"/>
              <a:gd name="T22" fmla="*/ 223 w 262"/>
              <a:gd name="T23" fmla="*/ 135 h 135"/>
              <a:gd name="T24" fmla="*/ 34 w 262"/>
              <a:gd name="T25" fmla="*/ 135 h 135"/>
              <a:gd name="T26" fmla="*/ 34 w 262"/>
              <a:gd name="T27" fmla="*/ 135 h 135"/>
              <a:gd name="T28" fmla="*/ 0 w 262"/>
              <a:gd name="T29" fmla="*/ 9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2" h="135">
                <a:moveTo>
                  <a:pt x="0" y="94"/>
                </a:moveTo>
                <a:cubicBezTo>
                  <a:pt x="0" y="71"/>
                  <a:pt x="18" y="52"/>
                  <a:pt x="41" y="52"/>
                </a:cubicBezTo>
                <a:cubicBezTo>
                  <a:pt x="46" y="52"/>
                  <a:pt x="51" y="53"/>
                  <a:pt x="56" y="55"/>
                </a:cubicBezTo>
                <a:cubicBezTo>
                  <a:pt x="58" y="39"/>
                  <a:pt x="71" y="27"/>
                  <a:pt x="87" y="27"/>
                </a:cubicBezTo>
                <a:cubicBezTo>
                  <a:pt x="95" y="27"/>
                  <a:pt x="103" y="30"/>
                  <a:pt x="109" y="36"/>
                </a:cubicBezTo>
                <a:cubicBezTo>
                  <a:pt x="113" y="15"/>
                  <a:pt x="131" y="0"/>
                  <a:pt x="153" y="0"/>
                </a:cubicBezTo>
                <a:cubicBezTo>
                  <a:pt x="178" y="0"/>
                  <a:pt x="198" y="21"/>
                  <a:pt x="198" y="46"/>
                </a:cubicBezTo>
                <a:cubicBezTo>
                  <a:pt x="198" y="47"/>
                  <a:pt x="198" y="48"/>
                  <a:pt x="198" y="49"/>
                </a:cubicBezTo>
                <a:cubicBezTo>
                  <a:pt x="203" y="46"/>
                  <a:pt x="210" y="45"/>
                  <a:pt x="216" y="45"/>
                </a:cubicBezTo>
                <a:cubicBezTo>
                  <a:pt x="241" y="45"/>
                  <a:pt x="262" y="65"/>
                  <a:pt x="262" y="90"/>
                </a:cubicBezTo>
                <a:cubicBezTo>
                  <a:pt x="262" y="113"/>
                  <a:pt x="245" y="131"/>
                  <a:pt x="223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15" y="131"/>
                  <a:pt x="0" y="114"/>
                  <a:pt x="0" y="9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wrap="square" lIns="68410" tIns="34205" rIns="68410" bIns="34205" anchor="ctr">
            <a:normAutofit fontScale="70000" lnSpcReduction="20000"/>
          </a:bodyPr>
          <a:lstStyle/>
          <a:p>
            <a:pPr algn="ctr"/>
            <a:endParaRPr sz="1345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4750616"/>
            <a:ext cx="2025000" cy="237013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4750616"/>
            <a:ext cx="2970000" cy="2370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4750616"/>
            <a:ext cx="2025000" cy="237013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【正文】一部分">
    <p:bg>
      <p:bgPr>
        <a:solidFill>
          <a:srgbClr val="FF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箭头连接符 79"/>
          <p:cNvCxnSpPr/>
          <p:nvPr userDrawn="1">
            <p:custDataLst>
              <p:tags r:id="rId2"/>
            </p:custDataLst>
          </p:nvPr>
        </p:nvCxnSpPr>
        <p:spPr bwMode="auto">
          <a:xfrm>
            <a:off x="3760794" y="305982"/>
            <a:ext cx="5183445" cy="1776"/>
          </a:xfrm>
          <a:prstGeom prst="straightConnector1">
            <a:avLst/>
          </a:prstGeom>
          <a:ln w="6350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3"/>
            </p:custDataLst>
          </p:nvPr>
        </p:nvCxnSpPr>
        <p:spPr>
          <a:xfrm>
            <a:off x="263155" y="4925041"/>
            <a:ext cx="566204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859" y="0"/>
            <a:ext cx="721379" cy="30775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628650" y="1365838"/>
            <a:ext cx="3886200" cy="325544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365838"/>
            <a:ext cx="3886200" cy="325544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628650" y="1365838"/>
            <a:ext cx="3886200" cy="325544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4629150" y="1365839"/>
            <a:ext cx="3886200" cy="157012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4629150" y="3049976"/>
            <a:ext cx="3886200" cy="157130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628650" y="1365839"/>
            <a:ext cx="3886200" cy="157012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4629150" y="1365839"/>
            <a:ext cx="3886200" cy="157012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628650" y="3049976"/>
            <a:ext cx="3886200" cy="157130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29150" y="3049976"/>
            <a:ext cx="3886200" cy="157130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10957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457200" y="4755493"/>
            <a:ext cx="2133600" cy="273168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957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124200" y="4755493"/>
            <a:ext cx="2895600" cy="273168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957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553200" y="4755493"/>
            <a:ext cx="2133600" cy="273168"/>
          </a:xfrm>
        </p:spPr>
        <p:txBody>
          <a:bodyPr/>
          <a:lstStyle>
            <a:lvl1pPr>
              <a:defRPr/>
            </a:lvl1pPr>
          </a:lstStyle>
          <a:p>
            <a:fld id="{4A9B5396-02FD-4ADB-99D0-0FA04D6FF8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标题文本</a:t>
            </a:r>
            <a:endParaRPr sz="3200"/>
          </a:p>
        </p:txBody>
      </p:sp>
      <p:sp>
        <p:nvSpPr>
          <p:cNvPr id="24" name="Shape 24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887787" y="739775"/>
            <a:ext cx="4629151" cy="4391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4755491"/>
            <a:ext cx="2057400" cy="273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4755491"/>
            <a:ext cx="3086100" cy="273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4755491"/>
            <a:ext cx="2057400" cy="273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B402A-A238-4AA1-A35B-A9BE51A8D4F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  <p:transition>
    <p:checker dir="vert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470"/>
            <a:ext cx="8229600" cy="85513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457200" y="1197187"/>
            <a:ext cx="4038600" cy="3386091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z="13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  <p:custDataLst>
              <p:tags r:id="rId4"/>
            </p:custDataLst>
          </p:nvPr>
        </p:nvSpPr>
        <p:spPr>
          <a:xfrm>
            <a:off x="4648200" y="1197187"/>
            <a:ext cx="4038600" cy="3386091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1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  <p:custDataLst>
              <p:tags r:id="rId5"/>
            </p:custDataLst>
          </p:nvPr>
        </p:nvSpPr>
        <p:spPr>
          <a:xfrm>
            <a:off x="457200" y="4672354"/>
            <a:ext cx="2133600" cy="356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3124200" y="4672354"/>
            <a:ext cx="2895600" cy="356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6553200" y="4672354"/>
            <a:ext cx="2133600" cy="356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27E300-DFF0-4B52-9D6E-D6440329A3BA}" type="slidenum"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80501" y="-1"/>
            <a:ext cx="8963499" cy="5130801"/>
            <a:chOff x="240668" y="-1"/>
            <a:chExt cx="11951332" cy="6858001"/>
          </a:xfrm>
        </p:grpSpPr>
        <p:sp>
          <p:nvSpPr>
            <p:cNvPr id="13" name="矩形 12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45" baseline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grpSp>
          <p:nvGrpSpPr>
            <p:cNvPr id="6" name="组合 5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240668" y="-1"/>
              <a:ext cx="11951332" cy="6858001"/>
              <a:chOff x="240668" y="-1"/>
              <a:chExt cx="11951332" cy="6858001"/>
            </a:xfrm>
          </p:grpSpPr>
          <p:sp>
            <p:nvSpPr>
              <p:cNvPr id="10" name="三角形 6"/>
              <p:cNvSpPr/>
              <p:nvPr userDrawn="1">
                <p:custDataLst>
                  <p:tags r:id="rId5"/>
                </p:custDataLst>
              </p:nvPr>
            </p:nvSpPr>
            <p:spPr>
              <a:xfrm rot="10800000">
                <a:off x="240668" y="-1"/>
                <a:ext cx="1268817" cy="825335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"/>
              </a:p>
            </p:txBody>
          </p:sp>
          <p:sp>
            <p:nvSpPr>
              <p:cNvPr id="11" name="三角形 7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10157543" y="5823322"/>
                <a:ext cx="1449070" cy="103012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"/>
              </a:p>
            </p:txBody>
          </p:sp>
          <p:sp>
            <p:nvSpPr>
              <p:cNvPr id="12" name="三角形 8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11200681" y="6153284"/>
                <a:ext cx="991319" cy="70471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"/>
                  <a:t> </a:t>
                </a:r>
                <a:endParaRPr kumimoji="1" lang="zh-CN" altLang="en-US" sz="10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961200" y="934587"/>
            <a:ext cx="7219800" cy="541360"/>
          </a:xfrm>
        </p:spPr>
        <p:txBody>
          <a:bodyPr anchor="ctr"/>
          <a:lstStyle>
            <a:lvl1pPr>
              <a:defRPr sz="2395" b="1" spc="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9"/>
            </p:custDataLst>
          </p:nvPr>
        </p:nvSpPr>
        <p:spPr>
          <a:xfrm>
            <a:off x="960835" y="1618693"/>
            <a:ext cx="7219950" cy="2577520"/>
          </a:xfrm>
        </p:spPr>
        <p:txBody>
          <a:bodyPr>
            <a:normAutofit/>
          </a:bodyPr>
          <a:lstStyle>
            <a:lvl1pPr marL="0" indent="0">
              <a:buNone/>
              <a:defRPr sz="1195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4750616"/>
            <a:ext cx="2025000" cy="237013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4750616"/>
            <a:ext cx="2025000" cy="237013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4750616"/>
            <a:ext cx="2970000" cy="23701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628650" y="1365838"/>
            <a:ext cx="3886200" cy="325544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  <p:custDataLst>
              <p:tags r:id="rId4"/>
            </p:custDataLst>
          </p:nvPr>
        </p:nvSpPr>
        <p:spPr>
          <a:xfrm>
            <a:off x="4629150" y="1365838"/>
            <a:ext cx="3886200" cy="32554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459000" y="4724107"/>
            <a:ext cx="2025000" cy="237013"/>
          </a:xfrm>
        </p:spPr>
        <p:txBody>
          <a:bodyPr/>
          <a:lstStyle/>
          <a:p>
            <a:pPr lvl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4724107"/>
            <a:ext cx="2970000" cy="237013"/>
          </a:xfrm>
        </p:spPr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4724107"/>
            <a:ext cx="2025000" cy="237013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正文页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28650" y="0"/>
            <a:ext cx="7886700" cy="6156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29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4755491"/>
            <a:ext cx="2057400" cy="27316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34226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68389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02616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136842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lvl="0" fontAlgn="base"/>
            <a:fld id="{32B3F9E5-9C92-4F60-97F1-860D0938D279}" type="datetime1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4755491"/>
            <a:ext cx="3086100" cy="27316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zh-CN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34226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68389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02616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136842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lvl="0" algn="ctr" fontAlgn="base"/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4755491"/>
            <a:ext cx="2057400" cy="27316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zh-CN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34226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68389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02616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1368425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345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lvl="0" algn="r" fontAlgn="base"/>
            <a:fld id="{4D512858-0575-4944-A40D-BDB8CBA4256D}" type="slidenum">
              <a:rPr lang="zh-CN" altLang="en-US" sz="120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983231" y="49753"/>
            <a:ext cx="1190416" cy="396816"/>
          </a:xfrm>
          <a:prstGeom prst="roundRect">
            <a:avLst>
              <a:gd name="adj" fmla="val 14255"/>
            </a:avLst>
          </a:prstGeom>
          <a:gradFill rotWithShape="1">
            <a:gsLst>
              <a:gs pos="0">
                <a:srgbClr val="99CC00">
                  <a:alpha val="73000"/>
                </a:srgbClr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6350" algn="ctr">
            <a:solidFill>
              <a:srgbClr val="3366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95" b="1">
                <a:solidFill>
                  <a:srgbClr val="1E0EF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典例解析</a:t>
            </a:r>
            <a:endParaRPr lang="zh-CN" altLang="en-US" sz="2095" b="1">
              <a:solidFill>
                <a:srgbClr val="1E0EF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0237" y="0"/>
            <a:ext cx="2949576" cy="15430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标题文本</a:t>
            </a:r>
            <a:endParaRPr sz="3200"/>
          </a:p>
        </p:txBody>
      </p:sp>
      <p:sp>
        <p:nvSpPr>
          <p:cNvPr id="27" name="Shape 27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0237" y="1543050"/>
            <a:ext cx="2949576" cy="35877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600"/>
            </a:lvl1pPr>
            <a:lvl2pPr marL="0" indent="457200">
              <a:spcBef>
                <a:spcPts val="300"/>
              </a:spcBef>
              <a:buSzTx/>
              <a:buNone/>
              <a:defRPr sz="1600"/>
            </a:lvl2pPr>
            <a:lvl3pPr marL="0" indent="914400">
              <a:spcBef>
                <a:spcPts val="300"/>
              </a:spcBef>
              <a:buSzTx/>
              <a:buNone/>
              <a:defRPr sz="1600"/>
            </a:lvl3pPr>
            <a:lvl4pPr marL="0" indent="1371600">
              <a:spcBef>
                <a:spcPts val="300"/>
              </a:spcBef>
              <a:buSzTx/>
              <a:buNone/>
              <a:defRPr sz="1600"/>
            </a:lvl4pPr>
            <a:lvl5pPr marL="0" indent="1828800">
              <a:spcBef>
                <a:spcPts val="300"/>
              </a:spcBef>
              <a:buSz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正文级别 1</a:t>
            </a:r>
            <a:endParaRPr sz="1600"/>
          </a:p>
          <a:p>
            <a:pPr lvl="1">
              <a:defRPr sz="1800"/>
            </a:pPr>
            <a:r>
              <a:rPr sz="1600"/>
              <a:t>正文级别 2</a:t>
            </a:r>
            <a:endParaRPr sz="1600"/>
          </a:p>
          <a:p>
            <a:pPr lvl="2">
              <a:defRPr sz="1800"/>
            </a:pPr>
            <a:r>
              <a:rPr sz="1600"/>
              <a:t>正文级别 3</a:t>
            </a:r>
            <a:endParaRPr sz="1600"/>
          </a:p>
          <a:p>
            <a:pPr lvl="3">
              <a:defRPr sz="1800"/>
            </a:pPr>
            <a:r>
              <a:rPr sz="1600"/>
              <a:t>正文级别 4</a:t>
            </a:r>
            <a:endParaRPr sz="1600"/>
          </a:p>
          <a:p>
            <a:pPr lvl="4">
              <a:defRPr sz="1800"/>
            </a:pPr>
            <a:r>
              <a:rPr sz="1600"/>
              <a:t>正文级别 5</a:t>
            </a:r>
            <a:endParaRPr sz="160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30" name="Shape 30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4" Type="http://schemas.openxmlformats.org/officeDocument/2006/relationships/theme" Target="../theme/theme1.xml"/><Relationship Id="rId43" Type="http://schemas.openxmlformats.org/officeDocument/2006/relationships/image" Target="file:///D:\qq&#25991;&#20214;\712321467\Image\C2C\Image2\%7b75232B38-A165-1FB7-499C-2E1C792CACB5%7d.png" TargetMode="External"/><Relationship Id="rId42" Type="http://schemas.openxmlformats.org/officeDocument/2006/relationships/image" Target="../media/image5.png"/><Relationship Id="rId41" Type="http://schemas.openxmlformats.org/officeDocument/2006/relationships/tags" Target="../tags/tag129.xml"/><Relationship Id="rId40" Type="http://schemas.openxmlformats.org/officeDocument/2006/relationships/tags" Target="../tags/tag128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127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9" Type="http://schemas.openxmlformats.org/officeDocument/2006/relationships/theme" Target="../theme/theme2.xml"/><Relationship Id="rId48" Type="http://schemas.openxmlformats.org/officeDocument/2006/relationships/image" Target="file:///D:\qq&#25991;&#20214;\712321467\Image\C2C\Image2\%7b75232B38-A165-1FB7-499C-2E1C792CACB5%7d.png" TargetMode="External"/><Relationship Id="rId47" Type="http://schemas.openxmlformats.org/officeDocument/2006/relationships/image" Target="../media/image5.png"/><Relationship Id="rId46" Type="http://schemas.openxmlformats.org/officeDocument/2006/relationships/tags" Target="../tags/tag262.xml"/><Relationship Id="rId45" Type="http://schemas.openxmlformats.org/officeDocument/2006/relationships/image" Target="../media/image7.png"/><Relationship Id="rId44" Type="http://schemas.openxmlformats.org/officeDocument/2006/relationships/tags" Target="../tags/tag261.xml"/><Relationship Id="rId43" Type="http://schemas.openxmlformats.org/officeDocument/2006/relationships/image" Target="../media/image6.png"/><Relationship Id="rId42" Type="http://schemas.openxmlformats.org/officeDocument/2006/relationships/tags" Target="../tags/tag260.xml"/><Relationship Id="rId41" Type="http://schemas.openxmlformats.org/officeDocument/2006/relationships/tags" Target="../tags/tag259.xml"/><Relationship Id="rId40" Type="http://schemas.openxmlformats.org/officeDocument/2006/relationships/tags" Target="../tags/tag258.xml"/><Relationship Id="rId4" Type="http://schemas.openxmlformats.org/officeDocument/2006/relationships/slideLayout" Target="../slideLayouts/slideLayout42.xml"/><Relationship Id="rId39" Type="http://schemas.openxmlformats.org/officeDocument/2006/relationships/tags" Target="../tags/tag257.xml"/><Relationship Id="rId38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  <p:custDataLst>
              <p:tags r:id="rId39"/>
            </p:custDataLst>
          </p:nvPr>
        </p:nvSpPr>
        <p:spPr>
          <a:xfrm>
            <a:off x="628650" y="273050"/>
            <a:ext cx="7886700" cy="10953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3" name="Shape 3"/>
          <p:cNvSpPr>
            <a:spLocks noGrp="1"/>
          </p:cNvSpPr>
          <p:nvPr>
            <p:ph type="body" idx="1"/>
            <p:custDataLst>
              <p:tags r:id="rId40"/>
            </p:custDataLst>
          </p:nvPr>
        </p:nvSpPr>
        <p:spPr>
          <a:xfrm>
            <a:off x="628650" y="1368425"/>
            <a:ext cx="7886700" cy="37623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  <p:pic>
        <p:nvPicPr>
          <p:cNvPr id="10" name="图片 1073743875" descr="学科网 zxxk.com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 r:link="rId4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ransition spd="med"/>
  <p:txStyles>
    <p:titleStyle>
      <a:lvl1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indent="4572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indent="9144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indent="13716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indent="18288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342900" indent="-3429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783590" indent="-326390">
        <a:spcBef>
          <a:spcPts val="700"/>
        </a:spcBef>
        <a:buSzTx/>
        <a:buChar char="–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219200" indent="-3048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737360" indent="-365760">
        <a:spcBef>
          <a:spcPts val="700"/>
        </a:spcBef>
        <a:buSzTx/>
        <a:buChar char="–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94560" indent="-365760">
        <a:spcBef>
          <a:spcPts val="700"/>
        </a:spcBef>
        <a:buSzTx/>
        <a:buChar char="»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6924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1496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6068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640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  <p:custDataLst>
              <p:tags r:id="rId39"/>
            </p:custDataLst>
          </p:nvPr>
        </p:nvSpPr>
        <p:spPr>
          <a:xfrm>
            <a:off x="628650" y="273050"/>
            <a:ext cx="7886700" cy="10953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 lvl="0">
              <a:defRPr sz="1800"/>
            </a:pPr>
            <a:r>
              <a:rPr sz="4400"/>
              <a:t>标题文本</a:t>
            </a:r>
            <a:endParaRPr sz="4400"/>
          </a:p>
        </p:txBody>
      </p:sp>
      <p:sp>
        <p:nvSpPr>
          <p:cNvPr id="3" name="Shape 3"/>
          <p:cNvSpPr>
            <a:spLocks noGrp="1"/>
          </p:cNvSpPr>
          <p:nvPr>
            <p:ph type="body" idx="1"/>
            <p:custDataLst>
              <p:tags r:id="rId40"/>
            </p:custDataLst>
          </p:nvPr>
        </p:nvSpPr>
        <p:spPr>
          <a:xfrm>
            <a:off x="628650" y="1368425"/>
            <a:ext cx="7886700" cy="37623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  <a:endParaRPr sz="3200"/>
          </a:p>
        </p:txBody>
      </p:sp>
      <p:grpSp>
        <p:nvGrpSpPr>
          <p:cNvPr id="7" name="组合 6"/>
          <p:cNvGrpSpPr/>
          <p:nvPr userDrawn="1">
            <p:custDataLst>
              <p:tags r:id="rId41"/>
            </p:custDataLst>
          </p:nvPr>
        </p:nvGrpSpPr>
        <p:grpSpPr>
          <a:xfrm>
            <a:off x="7450969" y="126477"/>
            <a:ext cx="1433080" cy="430931"/>
            <a:chOff x="468128" y="370735"/>
            <a:chExt cx="1135204" cy="34135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2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0" y="370735"/>
              <a:ext cx="490406" cy="17747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4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28" y="558194"/>
              <a:ext cx="1135204" cy="153900"/>
            </a:xfrm>
            <a:prstGeom prst="rect">
              <a:avLst/>
            </a:prstGeom>
          </p:spPr>
        </p:pic>
      </p:grpSp>
      <p:pic>
        <p:nvPicPr>
          <p:cNvPr id="10" name="图片 1073743875" descr="学科网 zxxk.com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47" r:link="rId48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</p:sldLayoutIdLst>
  <p:transition spd="med"/>
  <p:txStyles>
    <p:titleStyle>
      <a:lvl1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indent="4572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indent="9144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indent="13716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indent="1828800" algn="ctr">
        <a:defRPr sz="44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342900" indent="-3429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783590" indent="-326390">
        <a:spcBef>
          <a:spcPts val="700"/>
        </a:spcBef>
        <a:buSzTx/>
        <a:buChar char="–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219200" indent="-3048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737360" indent="-365760">
        <a:spcBef>
          <a:spcPts val="700"/>
        </a:spcBef>
        <a:buSzTx/>
        <a:buChar char="–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94560" indent="-365760">
        <a:spcBef>
          <a:spcPts val="700"/>
        </a:spcBef>
        <a:buSzTx/>
        <a:buChar char="»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6924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1496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6068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64000" indent="-406400">
        <a:spcBef>
          <a:spcPts val="700"/>
        </a:spcBef>
        <a:buSzTx/>
        <a:buChar char="•"/>
        <a:defRPr sz="3200"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267.xml"/><Relationship Id="rId5" Type="http://schemas.openxmlformats.org/officeDocument/2006/relationships/image" Target="../media/image8.png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tags" Target="../tags/tag2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tags" Target="../tags/tag369.xml"/><Relationship Id="rId1" Type="http://schemas.openxmlformats.org/officeDocument/2006/relationships/tags" Target="../tags/tag36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image" Target="../media/image15.jpeg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1" Type="http://schemas.openxmlformats.org/officeDocument/2006/relationships/slideLayout" Target="../slideLayouts/slideLayout49.xml"/><Relationship Id="rId10" Type="http://schemas.openxmlformats.org/officeDocument/2006/relationships/tags" Target="../tags/tag378.xml"/><Relationship Id="rId1" Type="http://schemas.openxmlformats.org/officeDocument/2006/relationships/tags" Target="../tags/tag37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7" Type="http://schemas.openxmlformats.org/officeDocument/2006/relationships/slideLayout" Target="../slideLayouts/slideLayout49.xml"/><Relationship Id="rId46" Type="http://schemas.openxmlformats.org/officeDocument/2006/relationships/tags" Target="../tags/tag424.xml"/><Relationship Id="rId45" Type="http://schemas.openxmlformats.org/officeDocument/2006/relationships/tags" Target="../tags/tag423.xml"/><Relationship Id="rId44" Type="http://schemas.openxmlformats.org/officeDocument/2006/relationships/tags" Target="../tags/tag422.xml"/><Relationship Id="rId43" Type="http://schemas.openxmlformats.org/officeDocument/2006/relationships/tags" Target="../tags/tag421.xml"/><Relationship Id="rId42" Type="http://schemas.openxmlformats.org/officeDocument/2006/relationships/tags" Target="../tags/tag420.xml"/><Relationship Id="rId41" Type="http://schemas.openxmlformats.org/officeDocument/2006/relationships/tags" Target="../tags/tag419.xml"/><Relationship Id="rId40" Type="http://schemas.openxmlformats.org/officeDocument/2006/relationships/tags" Target="../tags/tag418.xml"/><Relationship Id="rId4" Type="http://schemas.openxmlformats.org/officeDocument/2006/relationships/tags" Target="../tags/tag382.xml"/><Relationship Id="rId39" Type="http://schemas.openxmlformats.org/officeDocument/2006/relationships/tags" Target="../tags/tag417.xml"/><Relationship Id="rId38" Type="http://schemas.openxmlformats.org/officeDocument/2006/relationships/tags" Target="../tags/tag416.xml"/><Relationship Id="rId37" Type="http://schemas.openxmlformats.org/officeDocument/2006/relationships/tags" Target="../tags/tag415.xml"/><Relationship Id="rId36" Type="http://schemas.openxmlformats.org/officeDocument/2006/relationships/tags" Target="../tags/tag414.xml"/><Relationship Id="rId35" Type="http://schemas.openxmlformats.org/officeDocument/2006/relationships/tags" Target="../tags/tag413.xml"/><Relationship Id="rId34" Type="http://schemas.openxmlformats.org/officeDocument/2006/relationships/tags" Target="../tags/tag412.xml"/><Relationship Id="rId33" Type="http://schemas.openxmlformats.org/officeDocument/2006/relationships/tags" Target="../tags/tag411.xml"/><Relationship Id="rId32" Type="http://schemas.openxmlformats.org/officeDocument/2006/relationships/tags" Target="../tags/tag410.xml"/><Relationship Id="rId31" Type="http://schemas.openxmlformats.org/officeDocument/2006/relationships/tags" Target="../tags/tag409.xml"/><Relationship Id="rId30" Type="http://schemas.openxmlformats.org/officeDocument/2006/relationships/tags" Target="../tags/tag408.xml"/><Relationship Id="rId3" Type="http://schemas.openxmlformats.org/officeDocument/2006/relationships/tags" Target="../tags/tag381.xml"/><Relationship Id="rId29" Type="http://schemas.openxmlformats.org/officeDocument/2006/relationships/tags" Target="../tags/tag407.xml"/><Relationship Id="rId28" Type="http://schemas.openxmlformats.org/officeDocument/2006/relationships/tags" Target="../tags/tag406.xml"/><Relationship Id="rId27" Type="http://schemas.openxmlformats.org/officeDocument/2006/relationships/tags" Target="../tags/tag405.xml"/><Relationship Id="rId26" Type="http://schemas.openxmlformats.org/officeDocument/2006/relationships/tags" Target="../tags/tag404.xml"/><Relationship Id="rId25" Type="http://schemas.openxmlformats.org/officeDocument/2006/relationships/tags" Target="../tags/tag403.xml"/><Relationship Id="rId24" Type="http://schemas.openxmlformats.org/officeDocument/2006/relationships/tags" Target="../tags/tag402.xml"/><Relationship Id="rId23" Type="http://schemas.openxmlformats.org/officeDocument/2006/relationships/tags" Target="../tags/tag401.xml"/><Relationship Id="rId22" Type="http://schemas.openxmlformats.org/officeDocument/2006/relationships/tags" Target="../tags/tag400.xml"/><Relationship Id="rId21" Type="http://schemas.openxmlformats.org/officeDocument/2006/relationships/tags" Target="../tags/tag399.xml"/><Relationship Id="rId20" Type="http://schemas.openxmlformats.org/officeDocument/2006/relationships/tags" Target="../tags/tag398.xml"/><Relationship Id="rId2" Type="http://schemas.openxmlformats.org/officeDocument/2006/relationships/tags" Target="../tags/tag380.xml"/><Relationship Id="rId19" Type="http://schemas.openxmlformats.org/officeDocument/2006/relationships/tags" Target="../tags/tag397.xml"/><Relationship Id="rId18" Type="http://schemas.openxmlformats.org/officeDocument/2006/relationships/tags" Target="../tags/tag396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tags" Target="../tags/tag37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9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tags" Target="../tags/tag428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tags" Target="../tags/tag432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2.bin"/><Relationship Id="rId18" Type="http://schemas.openxmlformats.org/officeDocument/2006/relationships/vmlDrawing" Target="../drawings/vmlDrawing2.vml"/><Relationship Id="rId17" Type="http://schemas.openxmlformats.org/officeDocument/2006/relationships/slideLayout" Target="../slideLayouts/slideLayout49.xml"/><Relationship Id="rId16" Type="http://schemas.openxmlformats.org/officeDocument/2006/relationships/tags" Target="../tags/tag443.xml"/><Relationship Id="rId15" Type="http://schemas.openxmlformats.org/officeDocument/2006/relationships/tags" Target="../tags/tag442.xml"/><Relationship Id="rId14" Type="http://schemas.openxmlformats.org/officeDocument/2006/relationships/tags" Target="../tags/tag441.xml"/><Relationship Id="rId13" Type="http://schemas.openxmlformats.org/officeDocument/2006/relationships/tags" Target="../tags/tag440.xml"/><Relationship Id="rId12" Type="http://schemas.openxmlformats.org/officeDocument/2006/relationships/tags" Target="../tags/tag439.xml"/><Relationship Id="rId11" Type="http://schemas.openxmlformats.org/officeDocument/2006/relationships/image" Target="../media/image17.png"/><Relationship Id="rId10" Type="http://schemas.openxmlformats.org/officeDocument/2006/relationships/tags" Target="../tags/tag438.xml"/><Relationship Id="rId1" Type="http://schemas.openxmlformats.org/officeDocument/2006/relationships/tags" Target="../tags/tag43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tags" Target="../tags/tag450.xml"/><Relationship Id="rId7" Type="http://schemas.openxmlformats.org/officeDocument/2006/relationships/tags" Target="../tags/tag449.xml"/><Relationship Id="rId6" Type="http://schemas.openxmlformats.org/officeDocument/2006/relationships/tags" Target="../tags/tag448.xml"/><Relationship Id="rId5" Type="http://schemas.openxmlformats.org/officeDocument/2006/relationships/tags" Target="../tags/tag447.xml"/><Relationship Id="rId4" Type="http://schemas.openxmlformats.org/officeDocument/2006/relationships/image" Target="../media/image18.jpeg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tags" Target="../tags/tag44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3.bin"/><Relationship Id="rId7" Type="http://schemas.openxmlformats.org/officeDocument/2006/relationships/tags" Target="../tags/tag457.xml"/><Relationship Id="rId6" Type="http://schemas.openxmlformats.org/officeDocument/2006/relationships/tags" Target="../tags/tag456.xml"/><Relationship Id="rId5" Type="http://schemas.openxmlformats.org/officeDocument/2006/relationships/tags" Target="../tags/tag455.xml"/><Relationship Id="rId4" Type="http://schemas.openxmlformats.org/officeDocument/2006/relationships/tags" Target="../tags/tag454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11.xml"/><Relationship Id="rId12" Type="http://schemas.openxmlformats.org/officeDocument/2006/relationships/tags" Target="../tags/tag459.xml"/><Relationship Id="rId11" Type="http://schemas.openxmlformats.org/officeDocument/2006/relationships/image" Target="../media/image20.jpeg"/><Relationship Id="rId10" Type="http://schemas.openxmlformats.org/officeDocument/2006/relationships/tags" Target="../tags/tag458.xml"/><Relationship Id="rId1" Type="http://schemas.openxmlformats.org/officeDocument/2006/relationships/tags" Target="../tags/tag45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66.xml"/><Relationship Id="rId8" Type="http://schemas.openxmlformats.org/officeDocument/2006/relationships/tags" Target="../tags/tag465.xml"/><Relationship Id="rId7" Type="http://schemas.openxmlformats.org/officeDocument/2006/relationships/tags" Target="../tags/tag464.xml"/><Relationship Id="rId6" Type="http://schemas.openxmlformats.org/officeDocument/2006/relationships/image" Target="../media/image22.jpeg"/><Relationship Id="rId5" Type="http://schemas.openxmlformats.org/officeDocument/2006/relationships/tags" Target="../tags/tag463.xml"/><Relationship Id="rId4" Type="http://schemas.openxmlformats.org/officeDocument/2006/relationships/tags" Target="../tags/tag462.xml"/><Relationship Id="rId3" Type="http://schemas.openxmlformats.org/officeDocument/2006/relationships/image" Target="../media/image21.jpeg"/><Relationship Id="rId2" Type="http://schemas.openxmlformats.org/officeDocument/2006/relationships/tags" Target="../tags/tag461.xml"/><Relationship Id="rId13" Type="http://schemas.openxmlformats.org/officeDocument/2006/relationships/slideLayout" Target="../slideLayouts/slideLayout49.xml"/><Relationship Id="rId12" Type="http://schemas.openxmlformats.org/officeDocument/2006/relationships/tags" Target="../tags/tag469.xml"/><Relationship Id="rId11" Type="http://schemas.openxmlformats.org/officeDocument/2006/relationships/tags" Target="../tags/tag468.xml"/><Relationship Id="rId10" Type="http://schemas.openxmlformats.org/officeDocument/2006/relationships/tags" Target="../tags/tag467.xml"/><Relationship Id="rId1" Type="http://schemas.openxmlformats.org/officeDocument/2006/relationships/tags" Target="../tags/tag46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475.xml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tags" Target="../tags/tag474.xml"/><Relationship Id="rId4" Type="http://schemas.openxmlformats.org/officeDocument/2006/relationships/tags" Target="../tags/tag473.xml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0" Type="http://schemas.openxmlformats.org/officeDocument/2006/relationships/slideLayout" Target="../slideLayouts/slideLayout11.xml"/><Relationship Id="rId1" Type="http://schemas.openxmlformats.org/officeDocument/2006/relationships/tags" Target="../tags/tag47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image" Target="../media/image10.emf"/><Relationship Id="rId3" Type="http://schemas.openxmlformats.org/officeDocument/2006/relationships/tags" Target="../tags/tag269.xml"/><Relationship Id="rId2" Type="http://schemas.openxmlformats.org/officeDocument/2006/relationships/image" Target="../media/image9.jpeg"/><Relationship Id="rId13" Type="http://schemas.openxmlformats.org/officeDocument/2006/relationships/slideLayout" Target="../slideLayouts/slideLayout49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tags" Target="../tags/tag26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84.xml"/><Relationship Id="rId8" Type="http://schemas.openxmlformats.org/officeDocument/2006/relationships/tags" Target="../tags/tag483.xml"/><Relationship Id="rId7" Type="http://schemas.openxmlformats.org/officeDocument/2006/relationships/tags" Target="../tags/tag482.xml"/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3" Type="http://schemas.openxmlformats.org/officeDocument/2006/relationships/slideLayout" Target="../slideLayouts/slideLayout11.xml"/><Relationship Id="rId22" Type="http://schemas.openxmlformats.org/officeDocument/2006/relationships/image" Target="../media/image18.jpeg"/><Relationship Id="rId21" Type="http://schemas.openxmlformats.org/officeDocument/2006/relationships/tags" Target="../tags/tag495.xml"/><Relationship Id="rId20" Type="http://schemas.openxmlformats.org/officeDocument/2006/relationships/image" Target="../media/image22.jpeg"/><Relationship Id="rId2" Type="http://schemas.openxmlformats.org/officeDocument/2006/relationships/tags" Target="../tags/tag477.xml"/><Relationship Id="rId19" Type="http://schemas.openxmlformats.org/officeDocument/2006/relationships/tags" Target="../tags/tag494.xml"/><Relationship Id="rId18" Type="http://schemas.openxmlformats.org/officeDocument/2006/relationships/tags" Target="../tags/tag493.xml"/><Relationship Id="rId17" Type="http://schemas.openxmlformats.org/officeDocument/2006/relationships/tags" Target="../tags/tag492.xml"/><Relationship Id="rId16" Type="http://schemas.openxmlformats.org/officeDocument/2006/relationships/tags" Target="../tags/tag491.xml"/><Relationship Id="rId15" Type="http://schemas.openxmlformats.org/officeDocument/2006/relationships/tags" Target="../tags/tag490.xml"/><Relationship Id="rId14" Type="http://schemas.openxmlformats.org/officeDocument/2006/relationships/tags" Target="../tags/tag489.xml"/><Relationship Id="rId13" Type="http://schemas.openxmlformats.org/officeDocument/2006/relationships/tags" Target="../tags/tag488.xml"/><Relationship Id="rId12" Type="http://schemas.openxmlformats.org/officeDocument/2006/relationships/tags" Target="../tags/tag487.xml"/><Relationship Id="rId11" Type="http://schemas.openxmlformats.org/officeDocument/2006/relationships/tags" Target="../tags/tag486.xml"/><Relationship Id="rId10" Type="http://schemas.openxmlformats.org/officeDocument/2006/relationships/tags" Target="../tags/tag485.xml"/><Relationship Id="rId1" Type="http://schemas.openxmlformats.org/officeDocument/2006/relationships/tags" Target="../tags/tag476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tags" Target="../tags/tag49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505.xml"/><Relationship Id="rId4" Type="http://schemas.openxmlformats.org/officeDocument/2006/relationships/tags" Target="../tags/tag504.xml"/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515.xml"/><Relationship Id="rId4" Type="http://schemas.openxmlformats.org/officeDocument/2006/relationships/tags" Target="../tags/tag514.xml"/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" Type="http://schemas.openxmlformats.org/officeDocument/2006/relationships/tags" Target="../tags/tag51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521.xml"/><Relationship Id="rId7" Type="http://schemas.openxmlformats.org/officeDocument/2006/relationships/image" Target="../media/image25.png"/><Relationship Id="rId6" Type="http://schemas.openxmlformats.org/officeDocument/2006/relationships/tags" Target="../tags/tag520.xml"/><Relationship Id="rId5" Type="http://schemas.openxmlformats.org/officeDocument/2006/relationships/image" Target="../media/image24.png"/><Relationship Id="rId4" Type="http://schemas.openxmlformats.org/officeDocument/2006/relationships/tags" Target="../tags/tag519.xml"/><Relationship Id="rId3" Type="http://schemas.openxmlformats.org/officeDocument/2006/relationships/tags" Target="../tags/tag518.xml"/><Relationship Id="rId2" Type="http://schemas.openxmlformats.org/officeDocument/2006/relationships/tags" Target="../tags/tag517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51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9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7" Type="http://schemas.openxmlformats.org/officeDocument/2006/relationships/image" Target="../media/image11.jpeg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image" Target="../media/image12.jpeg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49.xml"/><Relationship Id="rId12" Type="http://schemas.openxmlformats.org/officeDocument/2006/relationships/tags" Target="../tags/tag296.xml"/><Relationship Id="rId11" Type="http://schemas.openxmlformats.org/officeDocument/2006/relationships/image" Target="../media/image13.wmf"/><Relationship Id="rId10" Type="http://schemas.openxmlformats.org/officeDocument/2006/relationships/oleObject" Target="../embeddings/oleObject1.bin"/><Relationship Id="rId1" Type="http://schemas.openxmlformats.org/officeDocument/2006/relationships/tags" Target="../tags/tag28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9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image" Target="../media/image14.jpeg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2" Type="http://schemas.openxmlformats.org/officeDocument/2006/relationships/slideLayout" Target="../slideLayouts/slideLayout11.xml"/><Relationship Id="rId21" Type="http://schemas.openxmlformats.org/officeDocument/2006/relationships/tags" Target="../tags/tag322.xml"/><Relationship Id="rId20" Type="http://schemas.openxmlformats.org/officeDocument/2006/relationships/tags" Target="../tags/tag321.xml"/><Relationship Id="rId2" Type="http://schemas.openxmlformats.org/officeDocument/2006/relationships/tags" Target="../tags/tag303.xml"/><Relationship Id="rId19" Type="http://schemas.openxmlformats.org/officeDocument/2006/relationships/tags" Target="../tags/tag320.xml"/><Relationship Id="rId18" Type="http://schemas.openxmlformats.org/officeDocument/2006/relationships/tags" Target="../tags/tag319.xml"/><Relationship Id="rId17" Type="http://schemas.openxmlformats.org/officeDocument/2006/relationships/tags" Target="../tags/tag318.xml"/><Relationship Id="rId16" Type="http://schemas.openxmlformats.org/officeDocument/2006/relationships/tags" Target="../tags/tag317.xml"/><Relationship Id="rId15" Type="http://schemas.openxmlformats.org/officeDocument/2006/relationships/tags" Target="../tags/tag316.xml"/><Relationship Id="rId14" Type="http://schemas.openxmlformats.org/officeDocument/2006/relationships/tags" Target="../tags/tag315.xml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tags" Target="../tags/tag30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4" Type="http://schemas.openxmlformats.org/officeDocument/2006/relationships/slideLayout" Target="../slideLayouts/slideLayout11.xml"/><Relationship Id="rId33" Type="http://schemas.openxmlformats.org/officeDocument/2006/relationships/tags" Target="../tags/tag362.xml"/><Relationship Id="rId32" Type="http://schemas.openxmlformats.org/officeDocument/2006/relationships/tags" Target="../tags/tag361.xml"/><Relationship Id="rId31" Type="http://schemas.openxmlformats.org/officeDocument/2006/relationships/tags" Target="../tags/tag360.xml"/><Relationship Id="rId30" Type="http://schemas.openxmlformats.org/officeDocument/2006/relationships/tags" Target="../tags/tag359.xml"/><Relationship Id="rId3" Type="http://schemas.openxmlformats.org/officeDocument/2006/relationships/tags" Target="../tags/tag332.xml"/><Relationship Id="rId29" Type="http://schemas.openxmlformats.org/officeDocument/2006/relationships/tags" Target="../tags/tag358.xml"/><Relationship Id="rId28" Type="http://schemas.openxmlformats.org/officeDocument/2006/relationships/tags" Target="../tags/tag357.xml"/><Relationship Id="rId27" Type="http://schemas.openxmlformats.org/officeDocument/2006/relationships/tags" Target="../tags/tag356.xml"/><Relationship Id="rId26" Type="http://schemas.openxmlformats.org/officeDocument/2006/relationships/tags" Target="../tags/tag355.xml"/><Relationship Id="rId25" Type="http://schemas.openxmlformats.org/officeDocument/2006/relationships/tags" Target="../tags/tag354.xml"/><Relationship Id="rId24" Type="http://schemas.openxmlformats.org/officeDocument/2006/relationships/tags" Target="../tags/tag353.xml"/><Relationship Id="rId23" Type="http://schemas.openxmlformats.org/officeDocument/2006/relationships/tags" Target="../tags/tag352.xml"/><Relationship Id="rId22" Type="http://schemas.openxmlformats.org/officeDocument/2006/relationships/tags" Target="../tags/tag351.xml"/><Relationship Id="rId21" Type="http://schemas.openxmlformats.org/officeDocument/2006/relationships/tags" Target="../tags/tag350.xml"/><Relationship Id="rId20" Type="http://schemas.openxmlformats.org/officeDocument/2006/relationships/tags" Target="../tags/tag349.xml"/><Relationship Id="rId2" Type="http://schemas.openxmlformats.org/officeDocument/2006/relationships/tags" Target="../tags/tag331.xml"/><Relationship Id="rId19" Type="http://schemas.openxmlformats.org/officeDocument/2006/relationships/tags" Target="../tags/tag348.xml"/><Relationship Id="rId18" Type="http://schemas.openxmlformats.org/officeDocument/2006/relationships/tags" Target="../tags/tag347.xml"/><Relationship Id="rId17" Type="http://schemas.openxmlformats.org/officeDocument/2006/relationships/tags" Target="../tags/tag346.xml"/><Relationship Id="rId16" Type="http://schemas.openxmlformats.org/officeDocument/2006/relationships/tags" Target="../tags/tag345.xml"/><Relationship Id="rId15" Type="http://schemas.openxmlformats.org/officeDocument/2006/relationships/tags" Target="../tags/tag344.xml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tags" Target="../tags/tag3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custDataLst>
              <p:tags r:id="rId1"/>
            </p:custDataLst>
          </p:nvPr>
        </p:nvSpPr>
        <p:spPr>
          <a:xfrm>
            <a:off x="1172210" y="2436495"/>
            <a:ext cx="6824345" cy="6451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B61C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3600" b="1" smtClean="0">
                <a:solidFill>
                  <a:srgbClr val="7030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第四章 </a:t>
            </a:r>
            <a:r>
              <a:rPr lang="en-US" altLang="zh-CN" sz="3600" b="1" smtClean="0">
                <a:solidFill>
                  <a:srgbClr val="7030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r>
              <a:rPr lang="zh-CN" altLang="en-US" sz="3600" b="1" smtClean="0">
                <a:solidFill>
                  <a:srgbClr val="7030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运动和力的关系</a:t>
            </a:r>
            <a:endParaRPr lang="zh-CN" altLang="en-US" sz="3600" b="1" smtClean="0">
              <a:solidFill>
                <a:srgbClr val="7030A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Shape 40"/>
          <p:cNvSpPr/>
          <p:nvPr>
            <p:custDataLst>
              <p:tags r:id="rId2"/>
            </p:custDataLst>
          </p:nvPr>
        </p:nvSpPr>
        <p:spPr>
          <a:xfrm>
            <a:off x="1035685" y="3641725"/>
            <a:ext cx="6774815" cy="3987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B61C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lvl="0" algn="ctr">
              <a:lnSpc>
                <a:spcPct val="100000"/>
              </a:lnSpc>
              <a:defRPr sz="1800" b="0"/>
            </a:pPr>
            <a:r>
              <a:rPr lang="zh-CN" altLang="en-US" sz="20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lang="en-US" altLang="zh-CN" sz="20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0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节 </a:t>
            </a:r>
            <a:r>
              <a:rPr lang="en-US" altLang="zh-CN" sz="20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力学单位制</a:t>
            </a:r>
            <a:endParaRPr lang="zh-CN" altLang="en-US" sz="2000" b="1" spc="30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7314" y="203839"/>
            <a:ext cx="1530566" cy="307775"/>
          </a:xfrm>
          <a:prstGeom prst="rect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90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dist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腾祥范笑歌楷书简繁合集" panose="01010104010101010101" pitchFamily="2" charset="-122"/>
                <a:ea typeface="腾祥范笑歌楷书简繁合集" panose="01010104010101010101" pitchFamily="2" charset="-122"/>
                <a:cs typeface="微软雅黑" panose="020B0503020204020204" charset="-122"/>
                <a:sym typeface="微软雅黑" panose="020B0503020204020204" charset="-122"/>
              </a:rPr>
              <a:t>学易同步精品课堂</a:t>
            </a:r>
            <a:endParaRPr kumimoji="0" lang="zh-CN" altLang="en-US" sz="1400" b="1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腾祥范笑歌楷书简繁合集" panose="01010104010101010101" pitchFamily="2" charset="-122"/>
              <a:ea typeface="腾祥范笑歌楷书简繁合集" panose="01010104010101010101" pitchFamily="2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65" y="3454553"/>
            <a:ext cx="1872568" cy="1872568"/>
          </a:xfrm>
          <a:prstGeom prst="rect">
            <a:avLst/>
          </a:prstGeom>
        </p:spPr>
      </p:pic>
      <p:sp>
        <p:nvSpPr>
          <p:cNvPr id="3" name="Shape 40"/>
          <p:cNvSpPr/>
          <p:nvPr>
            <p:custDataLst>
              <p:tags r:id="rId6"/>
            </p:custDataLst>
          </p:nvPr>
        </p:nvSpPr>
        <p:spPr>
          <a:xfrm>
            <a:off x="1172210" y="835660"/>
            <a:ext cx="6950710" cy="92202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B61C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b="1">
                <a:solidFill>
                  <a:srgbClr val="B61C2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新教材人教版   </a:t>
            </a:r>
            <a:r>
              <a:rPr lang="zh-CN" altLang="en-US" sz="5400" b="1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物理</a:t>
            </a:r>
            <a:r>
              <a:rPr lang="zh-CN" altLang="en-US" sz="1400" b="1">
                <a:solidFill>
                  <a:srgbClr val="B61C2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（必修第一册）</a:t>
            </a:r>
            <a:endParaRPr lang="zh-CN" altLang="en-US" sz="1400" b="1">
              <a:solidFill>
                <a:srgbClr val="B61C2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>
            <p:custDataLst>
              <p:tags r:id="rId1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2"/>
            </p:custDataLst>
          </p:nvPr>
        </p:nvSpPr>
        <p:spPr>
          <a:xfrm>
            <a:off x="0" y="22860"/>
            <a:ext cx="2459355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655" y="125730"/>
            <a:ext cx="253111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二、国际单位制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486410" y="845185"/>
            <a:ext cx="8335645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   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如果采用不同的物理量作为基本量，或者虽然采用相同的基本量，但采用的基本单位不同，导出单位自然随之不同，从而产生不同的单位制。不同的地区使用不同的单位制，不方便交流。1960年第11届国际计量大会制订了一种国际通用的、包括一切计量领域的单位制，叫作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国际单位制（Le Système International d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rial" panose="020B0604020202020204"/>
              </a:rPr>
              <a:t>´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 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Unités,法文）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,简称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SI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60375" y="3373755"/>
            <a:ext cx="838708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    </a:t>
            </a: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在</a:t>
            </a:r>
            <a:r>
              <a:rPr lang="zh-CN" altLang="en-US" sz="2000" b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力学范围</a:t>
            </a: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内，规定</a:t>
            </a:r>
            <a:r>
              <a:rPr lang="zh-CN" altLang="en-US" sz="2000" b="1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长度、质量、时间</a:t>
            </a: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/>
              </a:rPr>
              <a:t>为三个基本量，对热学、电磁学、光学等学科，除了上述三个基本量和相应的基本单位外，还要加上另外四个基本量和它们的基本单位，才能导出其他物理量的单位。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4095" y="410845"/>
            <a:ext cx="297116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国际单位制的基本单位：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7171" name="Group 3"/>
          <p:cNvGraphicFramePr>
            <a:graphicFrameLocks noGrp="1"/>
          </p:cNvGraphicFramePr>
          <p:nvPr>
            <p:ph idx="4294967295"/>
            <p:custDataLst>
              <p:tags r:id="rId2"/>
            </p:custDataLst>
          </p:nvPr>
        </p:nvGraphicFramePr>
        <p:xfrm>
          <a:off x="1014095" y="1056225"/>
          <a:ext cx="6985000" cy="3812032"/>
        </p:xfrm>
        <a:graphic>
          <a:graphicData uri="http://schemas.openxmlformats.org/drawingml/2006/table">
            <a:tbl>
              <a:tblPr>
                <a:tableStyleId>{C1851354-0483-4FA2-B4C1-F56FC3325666}</a:tableStyleId>
              </a:tblPr>
              <a:tblGrid>
                <a:gridCol w="1761490"/>
                <a:gridCol w="1762125"/>
                <a:gridCol w="1965325"/>
                <a:gridCol w="1496060"/>
              </a:tblGrid>
              <a:tr h="508000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物理量名称</a:t>
                      </a:r>
                      <a:endParaRPr lang="zh-CN" altLang="en-US" sz="16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物理量符号</a:t>
                      </a:r>
                      <a:endParaRPr lang="zh-CN" altLang="en-US" sz="16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88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单位名称</a:t>
                      </a:r>
                      <a:endParaRPr lang="zh-CN" altLang="en-US" sz="16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88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单位符号</a:t>
                      </a:r>
                      <a:endParaRPr lang="zh-CN" altLang="en-US" sz="1600" b="1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88"/>
                    </a:solidFill>
                  </a:tcPr>
                </a:tc>
              </a:tr>
              <a:tr h="471805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长度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米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1805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质量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千克（公斤）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kg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471805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秒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1805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电流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安［培］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471805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热力学温度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开［尔文］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1805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物质的量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n,(V)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摩［尔］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mol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471805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发光强度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96D8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，（</a:t>
                      </a: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IV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96D8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坎［德拉］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96D8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cd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horzOverflow="overflow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96D8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50177"/>
          <p:cNvSpPr txBox="1"/>
          <p:nvPr>
            <p:custDataLst>
              <p:tags r:id="rId1"/>
            </p:custDataLst>
          </p:nvPr>
        </p:nvSpPr>
        <p:spPr>
          <a:xfrm>
            <a:off x="522605" y="1064895"/>
            <a:ext cx="8099425" cy="101473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sz="2000" b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【例题】</a:t>
            </a:r>
            <a:r>
              <a:rPr lang="en-US" altLang="zh-CN" sz="2000" b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一个静止在光滑水平面上的物体，质量是</a:t>
            </a:r>
            <a:r>
              <a:rPr lang="en-US" altLang="zh-CN" sz="2000" b="1">
                <a:latin typeface="Times New Roman" panose="02020603050405020304" pitchFamily="18" charset="0"/>
              </a:rPr>
              <a:t>7</a:t>
            </a:r>
            <a:r>
              <a:rPr lang="en-US" altLang="zh-CN" sz="2000" b="1" i="1">
                <a:latin typeface="Times New Roman" panose="02020603050405020304" pitchFamily="18" charset="0"/>
              </a:rPr>
              <a:t>kg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，在</a:t>
            </a:r>
            <a:r>
              <a:rPr lang="en-US" altLang="zh-CN" sz="2000" b="1">
                <a:latin typeface="Times New Roman" panose="02020603050405020304" pitchFamily="18" charset="0"/>
              </a:rPr>
              <a:t>14</a:t>
            </a:r>
            <a:r>
              <a:rPr lang="en-US" altLang="zh-CN" sz="2000" b="1" i="1">
                <a:latin typeface="Times New Roman" panose="02020603050405020304" pitchFamily="18" charset="0"/>
              </a:rPr>
              <a:t>N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的恒力作用下，</a:t>
            </a:r>
            <a:r>
              <a:rPr lang="en-US" altLang="zh-CN" sz="2000" b="1">
                <a:latin typeface="Times New Roman" panose="02020603050405020304" pitchFamily="18" charset="0"/>
              </a:rPr>
              <a:t>5</a:t>
            </a:r>
            <a:r>
              <a:rPr lang="en-US" altLang="zh-CN" sz="2000" b="1" i="1">
                <a:latin typeface="Times New Roman" panose="02020603050405020304" pitchFamily="18" charset="0"/>
              </a:rPr>
              <a:t>s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末的速度是多大？ </a:t>
            </a:r>
            <a:r>
              <a:rPr lang="en-US" altLang="zh-CN" sz="2000" b="1">
                <a:latin typeface="Times New Roman" panose="02020603050405020304" pitchFamily="18" charset="0"/>
              </a:rPr>
              <a:t>5</a:t>
            </a:r>
            <a:r>
              <a:rPr lang="en-US" altLang="zh-CN" sz="2000" b="1" i="1">
                <a:latin typeface="Times New Roman" panose="02020603050405020304" pitchFamily="18" charset="0"/>
              </a:rPr>
              <a:t>s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内通过的路程是多大？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0731" name="组合 50187"/>
          <p:cNvGrpSpPr/>
          <p:nvPr>
            <p:custDataLst>
              <p:tags r:id="rId2"/>
            </p:custDataLst>
          </p:nvPr>
        </p:nvGrpSpPr>
        <p:grpSpPr>
          <a:xfrm>
            <a:off x="3323626" y="2603112"/>
            <a:ext cx="1223836" cy="399062"/>
            <a:chOff x="2725" y="2915"/>
            <a:chExt cx="1032" cy="336"/>
          </a:xfrm>
        </p:grpSpPr>
        <p:sp>
          <p:nvSpPr>
            <p:cNvPr id="30732" name="文本框 50188"/>
            <p:cNvSpPr txBox="1"/>
            <p:nvPr>
              <p:custDataLst>
                <p:tags r:id="rId3"/>
              </p:custDataLst>
            </p:nvPr>
          </p:nvSpPr>
          <p:spPr>
            <a:xfrm>
              <a:off x="3425" y="2915"/>
              <a:ext cx="332" cy="3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000" b="1" i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0733" name="直接连接符 50189"/>
            <p:cNvCxnSpPr>
              <a:stCxn id="30741" idx="3"/>
            </p:cNvCxnSpPr>
            <p:nvPr>
              <p:custDataLst>
                <p:tags r:id="rId4"/>
              </p:custDataLst>
            </p:nvPr>
          </p:nvCxnSpPr>
          <p:spPr>
            <a:xfrm>
              <a:off x="2725" y="3158"/>
              <a:ext cx="70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bevel/>
              <a:tailEnd type="triangle"/>
            </a:ln>
          </p:spPr>
        </p:cxnSp>
      </p:grpSp>
      <p:sp>
        <p:nvSpPr>
          <p:cNvPr id="30741" name="矩形 50197" descr="栎木"/>
          <p:cNvSpPr/>
          <p:nvPr>
            <p:custDataLst>
              <p:tags r:id="rId5"/>
            </p:custDataLst>
          </p:nvPr>
        </p:nvSpPr>
        <p:spPr>
          <a:xfrm>
            <a:off x="2874010" y="2672080"/>
            <a:ext cx="450215" cy="439420"/>
          </a:xfrm>
          <a:prstGeom prst="rect">
            <a:avLst/>
          </a:prstGeom>
          <a:blipFill rotWithShape="1">
            <a:blip r:embed="rId6"/>
            <a:tile tx="0" ty="0" sx="100000" sy="100000" flip="none" algn="tl"/>
          </a:blipFill>
          <a:ln>
            <a:noFill/>
            <a:miter lim="800000"/>
          </a:ln>
        </p:spPr>
        <p:txBody>
          <a:bodyPr anchor="t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圆角矩形 2">
            <a:hlinkClick r:id=""/>
          </p:cNvPr>
          <p:cNvSpPr/>
          <p:nvPr>
            <p:custDataLst>
              <p:tags r:id="rId8"/>
            </p:custDataLst>
          </p:nvPr>
        </p:nvSpPr>
        <p:spPr>
          <a:xfrm>
            <a:off x="0" y="22860"/>
            <a:ext cx="2459355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4" name="TextBox 14">
            <a:hlinkClick r:id="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3655" y="125730"/>
            <a:ext cx="253111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二、国际单位制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10"/>
            </p:custDataLst>
          </p:nvPr>
        </p:nvCxnSpPr>
        <p:spPr>
          <a:xfrm>
            <a:off x="1332865" y="3114675"/>
            <a:ext cx="6605270" cy="8255"/>
          </a:xfrm>
          <a:prstGeom prst="line">
            <a:avLst/>
          </a:prstGeom>
          <a:noFill/>
          <a:ln w="25400" cap="flat">
            <a:solidFill>
              <a:srgbClr val="00B0F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文本框 51201"/>
          <p:cNvSpPr txBox="1"/>
          <p:nvPr>
            <p:custDataLst>
              <p:tags r:id="rId1"/>
            </p:custDataLst>
          </p:nvPr>
        </p:nvSpPr>
        <p:spPr>
          <a:xfrm>
            <a:off x="1706108" y="1328152"/>
            <a:ext cx="1021257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zh-CN" altLang="en-US" sz="2000" b="1">
                <a:solidFill>
                  <a:srgbClr val="00B0F0"/>
                </a:solidFill>
                <a:latin typeface="Times New Roman" panose="02020603050405020304" pitchFamily="18" charset="0"/>
              </a:rPr>
              <a:t>【解析】</a:t>
            </a:r>
            <a:endParaRPr lang="zh-CN" altLang="en-US" sz="2000" b="1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6" name="矩形 51202"/>
          <p:cNvSpPr/>
          <p:nvPr>
            <p:custDataLst>
              <p:tags r:id="rId2"/>
            </p:custDataLst>
          </p:nvPr>
        </p:nvSpPr>
        <p:spPr>
          <a:xfrm>
            <a:off x="4031753" y="2409013"/>
            <a:ext cx="6824176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endParaRPr lang="zh-CN" altLang="en-US" sz="100"/>
          </a:p>
        </p:txBody>
      </p:sp>
      <p:sp>
        <p:nvSpPr>
          <p:cNvPr id="31747" name="矩形 51203"/>
          <p:cNvSpPr/>
          <p:nvPr>
            <p:custDataLst>
              <p:tags r:id="rId3"/>
            </p:custDataLst>
          </p:nvPr>
        </p:nvSpPr>
        <p:spPr>
          <a:xfrm>
            <a:off x="3871811" y="2476544"/>
            <a:ext cx="6824176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endParaRPr lang="zh-CN" altLang="en-US" sz="100"/>
          </a:p>
        </p:txBody>
      </p:sp>
      <p:sp>
        <p:nvSpPr>
          <p:cNvPr id="31749" name="文本框 51205"/>
          <p:cNvSpPr txBox="1"/>
          <p:nvPr>
            <p:custDataLst>
              <p:tags r:id="rId4"/>
            </p:custDataLst>
          </p:nvPr>
        </p:nvSpPr>
        <p:spPr>
          <a:xfrm>
            <a:off x="1643380" y="2546985"/>
            <a:ext cx="2955925" cy="3683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/s</a:t>
            </a:r>
            <a:r>
              <a: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×5s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/s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753" name="文本框 51209"/>
          <p:cNvSpPr txBox="1"/>
          <p:nvPr>
            <p:custDataLst>
              <p:tags r:id="rId5"/>
            </p:custDataLst>
          </p:nvPr>
        </p:nvSpPr>
        <p:spPr>
          <a:xfrm>
            <a:off x="4823460" y="1356360"/>
            <a:ext cx="17081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zh-CN" altLang="en-US" sz="20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统一单位制</a:t>
            </a:r>
            <a:endParaRPr lang="zh-CN" altLang="en-US" sz="2000" b="1">
              <a:solidFill>
                <a:srgbClr val="00B0F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31755" name="组合 51211"/>
          <p:cNvGrpSpPr/>
          <p:nvPr>
            <p:custDataLst>
              <p:tags r:id="rId6"/>
            </p:custDataLst>
          </p:nvPr>
        </p:nvGrpSpPr>
        <p:grpSpPr>
          <a:xfrm>
            <a:off x="1760702" y="1696579"/>
            <a:ext cx="2743553" cy="680480"/>
            <a:chOff x="700" y="693"/>
            <a:chExt cx="2316" cy="575"/>
          </a:xfrm>
        </p:grpSpPr>
        <p:sp>
          <p:nvSpPr>
            <p:cNvPr id="31756" name="文本框 51212"/>
            <p:cNvSpPr txBox="1"/>
            <p:nvPr>
              <p:custDataLst>
                <p:tags r:id="rId7"/>
              </p:custDataLst>
            </p:nvPr>
          </p:nvSpPr>
          <p:spPr>
            <a:xfrm>
              <a:off x="2154" y="866"/>
              <a:ext cx="862" cy="311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/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en-US" altLang="zh-CN" b="1" baseline="30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57" name="文本框 51213"/>
            <p:cNvSpPr txBox="1"/>
            <p:nvPr>
              <p:custDataLst>
                <p:tags r:id="rId8"/>
              </p:custDataLst>
            </p:nvPr>
          </p:nvSpPr>
          <p:spPr>
            <a:xfrm>
              <a:off x="1633" y="957"/>
              <a:ext cx="605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km</a:t>
              </a:r>
              <a:endParaRPr lang="en-US" altLang="zh-CN" b="1" i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58" name="文本框 51214"/>
            <p:cNvSpPr txBox="1"/>
            <p:nvPr>
              <p:custDataLst>
                <p:tags r:id="rId9"/>
              </p:custDataLst>
            </p:nvPr>
          </p:nvSpPr>
          <p:spPr>
            <a:xfrm>
              <a:off x="1635" y="693"/>
              <a:ext cx="582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14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62" name="文本框 51218"/>
            <p:cNvSpPr txBox="1"/>
            <p:nvPr>
              <p:custDataLst>
                <p:tags r:id="rId10"/>
              </p:custDataLst>
            </p:nvPr>
          </p:nvSpPr>
          <p:spPr>
            <a:xfrm>
              <a:off x="1084" y="946"/>
              <a:ext cx="383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en-US" altLang="zh-CN" b="1" i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63" name="文本框 51219"/>
            <p:cNvSpPr txBox="1"/>
            <p:nvPr>
              <p:custDataLst>
                <p:tags r:id="rId11"/>
              </p:custDataLst>
            </p:nvPr>
          </p:nvSpPr>
          <p:spPr>
            <a:xfrm>
              <a:off x="1091" y="738"/>
              <a:ext cx="292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</a:t>
              </a:r>
              <a:endParaRPr lang="en-US" altLang="zh-CN" b="1" i="1" baseline="-25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764" name="直接连接符 51220"/>
            <p:cNvCxnSpPr/>
            <p:nvPr>
              <p:custDataLst>
                <p:tags r:id="rId12"/>
              </p:custDataLst>
            </p:nvPr>
          </p:nvCxnSpPr>
          <p:spPr>
            <a:xfrm>
              <a:off x="1076" y="1010"/>
              <a:ext cx="27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bevel/>
            </a:ln>
          </p:spPr>
        </p:cxnSp>
        <p:cxnSp>
          <p:nvCxnSpPr>
            <p:cNvPr id="31765" name="直接连接符 51221"/>
            <p:cNvCxnSpPr/>
            <p:nvPr>
              <p:custDataLst>
                <p:tags r:id="rId13"/>
              </p:custDataLst>
            </p:nvPr>
          </p:nvCxnSpPr>
          <p:spPr>
            <a:xfrm>
              <a:off x="1610" y="1003"/>
              <a:ext cx="562" cy="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bevel/>
            </a:ln>
          </p:spPr>
        </p:cxnSp>
        <p:sp>
          <p:nvSpPr>
            <p:cNvPr id="31766" name="文本框 51222"/>
            <p:cNvSpPr txBox="1"/>
            <p:nvPr>
              <p:custDataLst>
                <p:tags r:id="rId14"/>
              </p:custDataLst>
            </p:nvPr>
          </p:nvSpPr>
          <p:spPr>
            <a:xfrm>
              <a:off x="1330" y="829"/>
              <a:ext cx="318" cy="311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＝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1767" name="文本框 51223"/>
            <p:cNvSpPr txBox="1"/>
            <p:nvPr>
              <p:custDataLst>
                <p:tags r:id="rId15"/>
              </p:custDataLst>
            </p:nvPr>
          </p:nvSpPr>
          <p:spPr>
            <a:xfrm>
              <a:off x="700" y="839"/>
              <a:ext cx="478" cy="3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768" name="组合 51224"/>
          <p:cNvGrpSpPr/>
          <p:nvPr>
            <p:custDataLst>
              <p:tags r:id="rId16"/>
            </p:custDataLst>
          </p:nvPr>
        </p:nvGrpSpPr>
        <p:grpSpPr>
          <a:xfrm>
            <a:off x="4780986" y="1741711"/>
            <a:ext cx="2772057" cy="680458"/>
            <a:chOff x="2998" y="706"/>
            <a:chExt cx="2340" cy="575"/>
          </a:xfrm>
        </p:grpSpPr>
        <p:sp>
          <p:nvSpPr>
            <p:cNvPr id="31769" name="文本框 51225"/>
            <p:cNvSpPr txBox="1"/>
            <p:nvPr>
              <p:custDataLst>
                <p:tags r:id="rId17"/>
              </p:custDataLst>
            </p:nvPr>
          </p:nvSpPr>
          <p:spPr>
            <a:xfrm>
              <a:off x="3374" y="959"/>
              <a:ext cx="299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en-US" altLang="zh-CN" b="1" i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70" name="文本框 51226"/>
            <p:cNvSpPr txBox="1"/>
            <p:nvPr>
              <p:custDataLst>
                <p:tags r:id="rId18"/>
              </p:custDataLst>
            </p:nvPr>
          </p:nvSpPr>
          <p:spPr>
            <a:xfrm>
              <a:off x="3381" y="751"/>
              <a:ext cx="385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</a:t>
              </a:r>
              <a:endParaRPr lang="en-US" altLang="zh-CN" b="1" i="1" baseline="-25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771" name="直接连接符 51227"/>
            <p:cNvCxnSpPr/>
            <p:nvPr>
              <p:custDataLst>
                <p:tags r:id="rId19"/>
              </p:custDataLst>
            </p:nvPr>
          </p:nvCxnSpPr>
          <p:spPr>
            <a:xfrm>
              <a:off x="3366" y="1023"/>
              <a:ext cx="27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bevel/>
            </a:ln>
          </p:spPr>
        </p:cxnSp>
        <p:sp>
          <p:nvSpPr>
            <p:cNvPr id="31772" name="文本框 51228"/>
            <p:cNvSpPr txBox="1"/>
            <p:nvPr>
              <p:custDataLst>
                <p:tags r:id="rId20"/>
              </p:custDataLst>
            </p:nvPr>
          </p:nvSpPr>
          <p:spPr>
            <a:xfrm>
              <a:off x="3931" y="970"/>
              <a:ext cx="272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73" name="文本框 51229"/>
            <p:cNvSpPr txBox="1"/>
            <p:nvPr>
              <p:custDataLst>
                <p:tags r:id="rId21"/>
              </p:custDataLst>
            </p:nvPr>
          </p:nvSpPr>
          <p:spPr>
            <a:xfrm>
              <a:off x="3878" y="706"/>
              <a:ext cx="407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14</a:t>
              </a:r>
              <a:endPara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774" name="直接连接符 51230"/>
            <p:cNvCxnSpPr/>
            <p:nvPr>
              <p:custDataLst>
                <p:tags r:id="rId22"/>
              </p:custDataLst>
            </p:nvPr>
          </p:nvCxnSpPr>
          <p:spPr>
            <a:xfrm>
              <a:off x="3923" y="1010"/>
              <a:ext cx="22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bevel/>
            </a:ln>
          </p:spPr>
        </p:cxnSp>
        <p:sp>
          <p:nvSpPr>
            <p:cNvPr id="31775" name="文本框 51231"/>
            <p:cNvSpPr txBox="1"/>
            <p:nvPr>
              <p:custDataLst>
                <p:tags r:id="rId23"/>
              </p:custDataLst>
            </p:nvPr>
          </p:nvSpPr>
          <p:spPr>
            <a:xfrm>
              <a:off x="3620" y="842"/>
              <a:ext cx="318" cy="311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＝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31776" name="文本框 51232"/>
            <p:cNvSpPr txBox="1"/>
            <p:nvPr>
              <p:custDataLst>
                <p:tags r:id="rId24"/>
              </p:custDataLst>
            </p:nvPr>
          </p:nvSpPr>
          <p:spPr>
            <a:xfrm>
              <a:off x="2998" y="855"/>
              <a:ext cx="590" cy="311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77" name="文本框 51233"/>
            <p:cNvSpPr txBox="1"/>
            <p:nvPr>
              <p:custDataLst>
                <p:tags r:id="rId25"/>
              </p:custDataLst>
            </p:nvPr>
          </p:nvSpPr>
          <p:spPr>
            <a:xfrm>
              <a:off x="4476" y="871"/>
              <a:ext cx="862" cy="311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/s</a:t>
              </a:r>
              <a:r>
                <a:rPr lang="en-US" altLang="zh-CN" b="1" baseline="30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78" name="文本框 51234"/>
            <p:cNvSpPr txBox="1"/>
            <p:nvPr>
              <p:custDataLst>
                <p:tags r:id="rId26"/>
              </p:custDataLst>
            </p:nvPr>
          </p:nvSpPr>
          <p:spPr>
            <a:xfrm>
              <a:off x="4150" y="845"/>
              <a:ext cx="590" cy="31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/s</a:t>
              </a:r>
              <a:r>
                <a:rPr lang="en-US" altLang="zh-CN" b="1" baseline="30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782" name="文本框 51238"/>
          <p:cNvSpPr txBox="1"/>
          <p:nvPr>
            <p:custDataLst>
              <p:tags r:id="rId27"/>
            </p:custDataLst>
          </p:nvPr>
        </p:nvSpPr>
        <p:spPr>
          <a:xfrm>
            <a:off x="4770120" y="2537460"/>
            <a:ext cx="2686685" cy="3683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2×5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/s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/s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785" name="组合 51241"/>
          <p:cNvGrpSpPr/>
          <p:nvPr>
            <p:custDataLst>
              <p:tags r:id="rId28"/>
            </p:custDataLst>
          </p:nvPr>
        </p:nvGrpSpPr>
        <p:grpSpPr>
          <a:xfrm>
            <a:off x="1706069" y="2932959"/>
            <a:ext cx="3225753" cy="1047378"/>
            <a:chOff x="612" y="1725"/>
            <a:chExt cx="2722" cy="884"/>
          </a:xfrm>
        </p:grpSpPr>
        <p:sp>
          <p:nvSpPr>
            <p:cNvPr id="31786" name="文本框 51242"/>
            <p:cNvSpPr txBox="1"/>
            <p:nvPr>
              <p:custDataLst>
                <p:tags r:id="rId29"/>
              </p:custDataLst>
            </p:nvPr>
          </p:nvSpPr>
          <p:spPr>
            <a:xfrm>
              <a:off x="612" y="1845"/>
              <a:ext cx="2722" cy="31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at</a:t>
              </a:r>
              <a:r>
                <a:rPr lang="en-US" altLang="zh-CN" b="1" baseline="30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 </a:t>
              </a: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/s</a:t>
              </a:r>
              <a:r>
                <a:rPr lang="en-US" altLang="zh-CN" b="1" baseline="30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×25s</a:t>
              </a:r>
              <a:endPara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90" name="文本框 51246"/>
            <p:cNvSpPr txBox="1"/>
            <p:nvPr>
              <p:custDataLst>
                <p:tags r:id="rId30"/>
              </p:custDataLst>
            </p:nvPr>
          </p:nvSpPr>
          <p:spPr>
            <a:xfrm>
              <a:off x="1012" y="1975"/>
              <a:ext cx="299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91" name="文本框 51247"/>
            <p:cNvSpPr txBox="1"/>
            <p:nvPr>
              <p:custDataLst>
                <p:tags r:id="rId31"/>
              </p:custDataLst>
            </p:nvPr>
          </p:nvSpPr>
          <p:spPr>
            <a:xfrm>
              <a:off x="1010" y="1737"/>
              <a:ext cx="271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b="1" baseline="-25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792" name="直接连接符 51248"/>
            <p:cNvCxnSpPr/>
            <p:nvPr>
              <p:custDataLst>
                <p:tags r:id="rId32"/>
              </p:custDataLst>
            </p:nvPr>
          </p:nvCxnSpPr>
          <p:spPr>
            <a:xfrm flipV="1">
              <a:off x="1030" y="2008"/>
              <a:ext cx="181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bevel/>
            </a:ln>
          </p:spPr>
        </p:cxnSp>
        <p:sp>
          <p:nvSpPr>
            <p:cNvPr id="31793" name="文本框 51249"/>
            <p:cNvSpPr txBox="1"/>
            <p:nvPr>
              <p:custDataLst>
                <p:tags r:id="rId33"/>
              </p:custDataLst>
            </p:nvPr>
          </p:nvSpPr>
          <p:spPr>
            <a:xfrm>
              <a:off x="1683" y="1963"/>
              <a:ext cx="299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94" name="文本框 51250"/>
            <p:cNvSpPr txBox="1"/>
            <p:nvPr>
              <p:custDataLst>
                <p:tags r:id="rId34"/>
              </p:custDataLst>
            </p:nvPr>
          </p:nvSpPr>
          <p:spPr>
            <a:xfrm>
              <a:off x="1671" y="1725"/>
              <a:ext cx="271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b="1" baseline="-25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795" name="直接连接符 51251"/>
            <p:cNvCxnSpPr/>
            <p:nvPr>
              <p:custDataLst>
                <p:tags r:id="rId35"/>
              </p:custDataLst>
            </p:nvPr>
          </p:nvCxnSpPr>
          <p:spPr>
            <a:xfrm flipV="1">
              <a:off x="1691" y="1996"/>
              <a:ext cx="181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bevel/>
            </a:ln>
          </p:spPr>
        </p:cxnSp>
        <p:sp>
          <p:nvSpPr>
            <p:cNvPr id="31796" name="文本框 51252"/>
            <p:cNvSpPr txBox="1"/>
            <p:nvPr>
              <p:custDataLst>
                <p:tags r:id="rId36"/>
              </p:custDataLst>
            </p:nvPr>
          </p:nvSpPr>
          <p:spPr>
            <a:xfrm>
              <a:off x="743" y="2298"/>
              <a:ext cx="1407" cy="31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797" name="组合 51253"/>
          <p:cNvGrpSpPr/>
          <p:nvPr>
            <p:custDataLst>
              <p:tags r:id="rId37"/>
            </p:custDataLst>
          </p:nvPr>
        </p:nvGrpSpPr>
        <p:grpSpPr>
          <a:xfrm>
            <a:off x="4770297" y="2985217"/>
            <a:ext cx="2686544" cy="995223"/>
            <a:chOff x="3243" y="2251"/>
            <a:chExt cx="2268" cy="840"/>
          </a:xfrm>
        </p:grpSpPr>
        <p:sp>
          <p:nvSpPr>
            <p:cNvPr id="31798" name="文本框 51254"/>
            <p:cNvSpPr txBox="1"/>
            <p:nvPr>
              <p:custDataLst>
                <p:tags r:id="rId38"/>
              </p:custDataLst>
            </p:nvPr>
          </p:nvSpPr>
          <p:spPr>
            <a:xfrm>
              <a:off x="3379" y="2780"/>
              <a:ext cx="1407" cy="31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99" name="文本框 51255"/>
            <p:cNvSpPr txBox="1"/>
            <p:nvPr>
              <p:custDataLst>
                <p:tags r:id="rId39"/>
              </p:custDataLst>
            </p:nvPr>
          </p:nvSpPr>
          <p:spPr>
            <a:xfrm>
              <a:off x="3243" y="2371"/>
              <a:ext cx="2268" cy="31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 </a:t>
              </a: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at</a:t>
              </a:r>
              <a:r>
                <a:rPr lang="en-US" altLang="zh-CN" b="1" baseline="300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 </a:t>
              </a:r>
              <a:r>
                <a: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＝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×2×25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801" name="文本框 51257"/>
            <p:cNvSpPr txBox="1"/>
            <p:nvPr>
              <p:custDataLst>
                <p:tags r:id="rId40"/>
              </p:custDataLst>
            </p:nvPr>
          </p:nvSpPr>
          <p:spPr>
            <a:xfrm>
              <a:off x="3643" y="2501"/>
              <a:ext cx="299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802" name="文本框 51258"/>
            <p:cNvSpPr txBox="1"/>
            <p:nvPr>
              <p:custDataLst>
                <p:tags r:id="rId41"/>
              </p:custDataLst>
            </p:nvPr>
          </p:nvSpPr>
          <p:spPr>
            <a:xfrm>
              <a:off x="3641" y="2263"/>
              <a:ext cx="271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b="1" baseline="-25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803" name="直接连接符 51259"/>
            <p:cNvCxnSpPr/>
            <p:nvPr>
              <p:custDataLst>
                <p:tags r:id="rId42"/>
              </p:custDataLst>
            </p:nvPr>
          </p:nvCxnSpPr>
          <p:spPr>
            <a:xfrm flipV="1">
              <a:off x="3661" y="2534"/>
              <a:ext cx="181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bevel/>
            </a:ln>
          </p:spPr>
        </p:cxnSp>
        <p:sp>
          <p:nvSpPr>
            <p:cNvPr id="31804" name="文本框 51260"/>
            <p:cNvSpPr txBox="1"/>
            <p:nvPr>
              <p:custDataLst>
                <p:tags r:id="rId43"/>
              </p:custDataLst>
            </p:nvPr>
          </p:nvSpPr>
          <p:spPr>
            <a:xfrm>
              <a:off x="4314" y="2489"/>
              <a:ext cx="299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805" name="文本框 51261"/>
            <p:cNvSpPr txBox="1"/>
            <p:nvPr>
              <p:custDataLst>
                <p:tags r:id="rId44"/>
              </p:custDataLst>
            </p:nvPr>
          </p:nvSpPr>
          <p:spPr>
            <a:xfrm>
              <a:off x="4302" y="2251"/>
              <a:ext cx="271" cy="3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b="1" baseline="-25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806" name="直接连接符 51262"/>
            <p:cNvCxnSpPr/>
            <p:nvPr>
              <p:custDataLst>
                <p:tags r:id="rId45"/>
              </p:custDataLst>
            </p:nvPr>
          </p:nvCxnSpPr>
          <p:spPr>
            <a:xfrm flipV="1">
              <a:off x="4322" y="2522"/>
              <a:ext cx="181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bevel/>
            </a:ln>
          </p:spPr>
        </p:cxnSp>
      </p:grpSp>
      <p:cxnSp>
        <p:nvCxnSpPr>
          <p:cNvPr id="31808" name="直接连接符 51264"/>
          <p:cNvCxnSpPr/>
          <p:nvPr>
            <p:custDataLst>
              <p:tags r:id="rId46"/>
            </p:custDataLst>
          </p:nvPr>
        </p:nvCxnSpPr>
        <p:spPr>
          <a:xfrm flipH="1">
            <a:off x="4631737" y="1374716"/>
            <a:ext cx="0" cy="2686544"/>
          </a:xfrm>
          <a:prstGeom prst="line">
            <a:avLst/>
          </a:prstGeom>
          <a:noFill/>
          <a:ln w="22225" cap="sq" cmpd="sng">
            <a:solidFill>
              <a:srgbClr val="00B0F0"/>
            </a:solidFill>
            <a:prstDash val="sysDot"/>
            <a:bevel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  <p:bldP spid="31753" grpId="0"/>
      <p:bldP spid="317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10242"/>
          <p:cNvSpPr/>
          <p:nvPr>
            <p:custDataLst>
              <p:tags r:id="rId1"/>
            </p:custDataLst>
          </p:nvPr>
        </p:nvSpPr>
        <p:spPr>
          <a:xfrm>
            <a:off x="782320" y="1628140"/>
            <a:ext cx="7741920" cy="101473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b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457200" lvl="0" indent="-457200">
              <a:lnSpc>
                <a:spcPct val="150000"/>
              </a:lnSpc>
            </a:pP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1.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在解题计算时，已知量均采用国际单位制，计算过程中不用写出</a:t>
            </a:r>
            <a:endParaRPr lang="zh-CN" altLang="en-US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各个量的单位，</a:t>
            </a:r>
            <a:r>
              <a:rPr lang="zh-CN" altLang="en-US" b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只要在式子末尾写出所求量的单位即可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3" name="文本框 10243"/>
          <p:cNvSpPr/>
          <p:nvPr>
            <p:custDataLst>
              <p:tags r:id="rId2"/>
            </p:custDataLst>
          </p:nvPr>
        </p:nvSpPr>
        <p:spPr>
          <a:xfrm>
            <a:off x="782320" y="2896870"/>
            <a:ext cx="7758430" cy="14763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b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物理公式既反映了各物理量间的数量关系，同时也确定了各物理量的单位关系。因此，在解题中可用单位制来粗略判断结果是否正确，如单位制不对，结果一定错误。</a:t>
            </a:r>
            <a:endParaRPr lang="zh-CN" altLang="en-US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4"/>
            </p:custDataLst>
          </p:nvPr>
        </p:nvSpPr>
        <p:spPr>
          <a:xfrm>
            <a:off x="0" y="22860"/>
            <a:ext cx="2459355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55" y="125730"/>
            <a:ext cx="253111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二、国际单位制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882015" y="1028700"/>
            <a:ext cx="1027430" cy="4591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说明：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9" name="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40093" y="2131824"/>
          <a:ext cx="1624753" cy="86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" r:id="rId2" imgW="17678400" imgH="9448800" progId="">
                  <p:embed/>
                </p:oleObj>
              </mc:Choice>
              <mc:Fallback>
                <p:oleObj name="" r:id="rId2" imgW="17678400" imgH="944880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40093" y="2131824"/>
                        <a:ext cx="1624753" cy="867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7855" y="3046095"/>
            <a:ext cx="519684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</a:rPr>
              <a:t>小红说，从单位关系上看，这个公式是错误的。他的根据是什么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</a:rPr>
              <a:t>？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42925" y="999490"/>
            <a:ext cx="5064125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小刚在课余制作中需要计算圆锥的体积，他从一本书中查得圆锥体积的计算公式为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7"/>
            </p:custDataLst>
          </p:nvPr>
        </p:nvSpPr>
        <p:spPr>
          <a:xfrm>
            <a:off x="0" y="22860"/>
            <a:ext cx="2459355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3655" y="125730"/>
            <a:ext cx="237490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三、思考与讨论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2249" name="组合 52248"/>
          <p:cNvGrpSpPr/>
          <p:nvPr>
            <p:custDataLst>
              <p:tags r:id="rId9"/>
            </p:custDataLst>
          </p:nvPr>
        </p:nvGrpSpPr>
        <p:grpSpPr>
          <a:xfrm>
            <a:off x="6186154" y="999187"/>
            <a:ext cx="2519080" cy="3021471"/>
            <a:chOff x="3026" y="1555"/>
            <a:chExt cx="2121" cy="2544"/>
          </a:xfrm>
        </p:grpSpPr>
        <p:pic>
          <p:nvPicPr>
            <p:cNvPr id="52230" name="图片 522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3026" y="1555"/>
              <a:ext cx="2121" cy="254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</p:pic>
        <p:sp>
          <p:nvSpPr>
            <p:cNvPr id="52231" name="椭圆 52230"/>
            <p:cNvSpPr/>
            <p:nvPr>
              <p:custDataLst>
                <p:tags r:id="rId12"/>
              </p:custDataLst>
            </p:nvPr>
          </p:nvSpPr>
          <p:spPr>
            <a:xfrm>
              <a:off x="3986" y="3775"/>
              <a:ext cx="39" cy="39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232" name="直接连接符 52231"/>
            <p:cNvSpPr/>
            <p:nvPr>
              <p:custDataLst>
                <p:tags r:id="rId13"/>
              </p:custDataLst>
            </p:nvPr>
          </p:nvSpPr>
          <p:spPr>
            <a:xfrm>
              <a:off x="3996" y="3793"/>
              <a:ext cx="893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00"/>
            </a:p>
          </p:txBody>
        </p:sp>
        <p:sp>
          <p:nvSpPr>
            <p:cNvPr id="52233" name="文本框 52232"/>
            <p:cNvSpPr txBox="1"/>
            <p:nvPr>
              <p:custDataLst>
                <p:tags r:id="rId14"/>
              </p:custDataLst>
            </p:nvPr>
          </p:nvSpPr>
          <p:spPr>
            <a:xfrm>
              <a:off x="4226" y="3557"/>
              <a:ext cx="284" cy="4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endPara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234" name="直接连接符 52233"/>
            <p:cNvSpPr/>
            <p:nvPr>
              <p:custDataLst>
                <p:tags r:id="rId15"/>
              </p:custDataLst>
            </p:nvPr>
          </p:nvSpPr>
          <p:spPr>
            <a:xfrm flipH="1" flipV="1">
              <a:off x="4013" y="1656"/>
              <a:ext cx="0" cy="214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endParaRPr sz="100"/>
            </a:p>
          </p:txBody>
        </p:sp>
        <p:sp>
          <p:nvSpPr>
            <p:cNvPr id="52235" name="文本框 52234"/>
            <p:cNvSpPr txBox="1"/>
            <p:nvPr>
              <p:custDataLst>
                <p:tags r:id="rId16"/>
              </p:custDataLst>
            </p:nvPr>
          </p:nvSpPr>
          <p:spPr>
            <a:xfrm>
              <a:off x="3998" y="2559"/>
              <a:ext cx="284" cy="4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endPara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24485" y="2051685"/>
            <a:ext cx="4640580" cy="1612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>
              <a:lnSpc>
                <a:spcPct val="160000"/>
              </a:lnSpc>
              <a:buClr>
                <a:schemeClr val="accent2"/>
              </a:buClr>
              <a:buSzPct val="60000"/>
            </a:pPr>
            <a:r>
              <a:rPr kumimoji="1" 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1" alt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铯</a:t>
            </a:r>
            <a:r>
              <a:rPr kumimoji="1" 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kumimoji="1"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133</a:t>
            </a:r>
            <a:r>
              <a:rPr kumimoji="1" alt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原子</a:t>
            </a:r>
            <a:r>
              <a:rPr kumimoji="1" 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基态的</a:t>
            </a:r>
            <a:r>
              <a:rPr kumimoji="1" alt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时两个超精细能级间跃迁对应的辐射</a:t>
            </a:r>
            <a:r>
              <a:rPr kumimoji="1" 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9 192 631 770</a:t>
            </a:r>
            <a:r>
              <a:rPr kumimoji="1" lang="zh-CN" alt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个周期的持续时间为</a:t>
            </a:r>
            <a:r>
              <a:rPr kumimoji="1"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1s</a:t>
            </a:r>
            <a:r>
              <a:rPr kumimoji="1" 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1" lang="en-US" sz="2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2"/>
            </p:custDataLst>
          </p:nvPr>
        </p:nvSpPr>
        <p:spPr>
          <a:xfrm>
            <a:off x="9679940" y="41275"/>
            <a:ext cx="2423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altLang="en-US" sz="20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原子钟</a:t>
            </a:r>
            <a:endParaRPr lang="zh-CN" altLang="en-US" sz="20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666d13d3fe6ccb171fce10cea3b23d5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7364" b="13317"/>
          <a:stretch>
            <a:fillRect/>
          </a:stretch>
        </p:blipFill>
        <p:spPr>
          <a:xfrm>
            <a:off x="5081270" y="960120"/>
            <a:ext cx="3251835" cy="3556635"/>
          </a:xfrm>
          <a:prstGeom prst="rect">
            <a:avLst/>
          </a:prstGeom>
        </p:spPr>
      </p:pic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6"/>
            </p:custDataLst>
          </p:nvPr>
        </p:nvSpPr>
        <p:spPr>
          <a:xfrm>
            <a:off x="0" y="22860"/>
            <a:ext cx="219329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655" y="125730"/>
            <a:ext cx="2159635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四、拓展学习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447040" y="1254125"/>
            <a:ext cx="306641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b="1" kern="120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秒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kumimoji="1"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second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的定义：</a:t>
            </a: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2260" y="1837055"/>
            <a:ext cx="3572510" cy="1612900"/>
          </a:xfrm>
          <a:prstGeom prst="rect">
            <a:avLst/>
          </a:prstGeom>
        </p:spPr>
        <p:txBody>
          <a:bodyPr vert="horz"/>
          <a:lstStyle/>
          <a:p>
            <a:pPr lvl="0">
              <a:lnSpc>
                <a:spcPct val="200000"/>
              </a:lnSpc>
              <a:buClr>
                <a:schemeClr val="accent2"/>
              </a:buClr>
              <a:buSzPct val="60000"/>
            </a:pPr>
            <a:r>
              <a:rPr kumimoji="1" 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1" 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光在真空中</a:t>
            </a:r>
            <a:r>
              <a:rPr kumimoji="1"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kumimoji="1" 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时间间隔所经路径的长度。</a:t>
            </a:r>
            <a:endParaRPr kumimoji="1" lang="zh-CN" sz="2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2"/>
            </p:custDataLst>
          </p:nvPr>
        </p:nvSpPr>
        <p:spPr>
          <a:xfrm>
            <a:off x="9679940" y="41275"/>
            <a:ext cx="2423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altLang="en-US" sz="2000" b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原子钟</a:t>
            </a:r>
            <a:endParaRPr lang="zh-CN" altLang="en-US" sz="2000" b="1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4"/>
            </p:custDataLst>
          </p:nvPr>
        </p:nvSpPr>
        <p:spPr>
          <a:xfrm>
            <a:off x="0" y="22860"/>
            <a:ext cx="219329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55" y="125730"/>
            <a:ext cx="2159635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四、拓展学习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447040" y="1254125"/>
            <a:ext cx="306641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b="1" kern="120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米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kumimoji="1"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metre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的定义：</a:t>
            </a: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05025" y="1898650"/>
          <a:ext cx="1555115" cy="73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" r:id="rId8" imgW="838200" imgH="393700" progId="Equation.KSEE3">
                  <p:embed/>
                </p:oleObj>
              </mc:Choice>
              <mc:Fallback>
                <p:oleObj name="" r:id="rId8" imgW="838200" imgH="3937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5025" y="1898650"/>
                        <a:ext cx="1555115" cy="730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0f36bf552cd706b6c74946614a6c004d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64000" y="1254125"/>
            <a:ext cx="4633595" cy="306959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>
            <p:custDataLst>
              <p:tags r:id="rId12"/>
            </p:custDataLst>
          </p:nvPr>
        </p:nvSpPr>
        <p:spPr>
          <a:xfrm>
            <a:off x="308610" y="3380740"/>
            <a:ext cx="3566160" cy="1059815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lvl="0">
              <a:lnSpc>
                <a:spcPct val="160000"/>
              </a:lnSpc>
              <a:buClr>
                <a:schemeClr val="accent2"/>
              </a:buClr>
              <a:buSzPct val="60000"/>
            </a:pPr>
            <a:r>
              <a:rPr kumimoji="1" 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1" 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该定义是在</a:t>
            </a:r>
            <a:r>
              <a:rPr kumimoji="1"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1983</a:t>
            </a:r>
            <a:r>
              <a:rPr kumimoji="1" lang="zh-CN" alt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年国际计量大会上批准的。</a:t>
            </a: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90830" y="1553210"/>
            <a:ext cx="3511550" cy="536575"/>
          </a:xfrm>
          <a:prstGeom prst="rect">
            <a:avLst/>
          </a:prstGeom>
        </p:spPr>
        <p:txBody>
          <a:bodyPr vert="horz">
            <a:normAutofit lnSpcReduction="20000"/>
          </a:bodyPr>
          <a:lstStyle/>
          <a:p>
            <a:pPr marR="0" lvl="0" algn="l" defTabSz="914400" rtl="0" eaLnBrk="1" fontAlgn="auto" latinLnBrk="0" hangingPunct="1">
              <a:lnSpc>
                <a:spcPct val="160000"/>
              </a:lnSpc>
              <a:spcAft>
                <a:spcPct val="0"/>
              </a:spcAft>
              <a:buClr>
                <a:schemeClr val="accent2"/>
              </a:buClr>
              <a:buSzPct val="60000"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国际千克原器的质量为</a:t>
            </a:r>
            <a:r>
              <a:rPr kumimoji="1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千克 </a:t>
            </a:r>
            <a:endParaRPr kumimoji="1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60000"/>
              </a:lnSpc>
              <a:spcAft>
                <a:spcPct val="0"/>
              </a:spcAft>
              <a:buClr>
                <a:schemeClr val="accent2"/>
              </a:buClr>
              <a:buSzPct val="60000"/>
              <a:buFontTx/>
              <a:buNone/>
              <a:defRPr/>
            </a:pPr>
            <a:endParaRPr kumimoji="1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12" descr="https://timgsa.baidu.com/timg?image&amp;quality=80&amp;size=b9999_10000&amp;sec=1605323829782&amp;di=e1244b69184299292de7d4ebc0a91094&amp;imgtype=0&amp;src=http%3A%2F%2F5b0988e595225.cdn.sohucs.com%2Fq_70%2Cc_zoom%2Cw_640%2Fimages%2F20171018%2F17ec12cd0e544a7eaf8f199ce1382eef.jpe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4365200" y="981980"/>
            <a:ext cx="4459362" cy="3344521"/>
          </a:xfrm>
          <a:prstGeom prst="rect">
            <a:avLst/>
          </a:prstGeom>
          <a:noFill/>
        </p:spPr>
      </p:pic>
      <p:sp>
        <p:nvSpPr>
          <p:cNvPr id="6" name="右箭头 5"/>
          <p:cNvSpPr/>
          <p:nvPr>
            <p:custDataLst>
              <p:tags r:id="rId4"/>
            </p:custDataLst>
          </p:nvPr>
        </p:nvSpPr>
        <p:spPr>
          <a:xfrm>
            <a:off x="5077816" y="1552073"/>
            <a:ext cx="1282709" cy="10689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timgsa.baidu.com/timg?image&amp;quality=80&amp;size=b9999_10000&amp;sec=1605323996873&amp;di=c86728711f822a843a2cd405d2a659b8&amp;imgtype=0&amp;src=http%3A%2F%2Fstatic.ettoday.net%2Fimages%2F230%2Fd230038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5149078" y="1053241"/>
            <a:ext cx="2992988" cy="3245408"/>
          </a:xfrm>
          <a:prstGeom prst="rect">
            <a:avLst/>
          </a:prstGeom>
          <a:noFill/>
        </p:spPr>
      </p:pic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205740" y="2956560"/>
            <a:ext cx="4072255" cy="147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b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2018</a:t>
            </a:r>
            <a:r>
              <a:rPr altLang="en-US" sz="2000" b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</a:t>
            </a:r>
            <a:r>
              <a:rPr lang="zh-CN" sz="2000" b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，第</a:t>
            </a:r>
            <a:r>
              <a:rPr lang="en-US" altLang="zh-CN" sz="2000" b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26</a:t>
            </a:r>
            <a:r>
              <a:rPr lang="zh-CN" altLang="en-US" sz="2000" b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届计量大会决定，</a:t>
            </a:r>
            <a:r>
              <a:rPr altLang="en-US" sz="2000" b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千克由普朗克常量</a:t>
            </a:r>
            <a:r>
              <a:rPr lang="en-US" altLang="zh-CN" sz="2000" b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h</a:t>
            </a:r>
            <a:r>
              <a:rPr altLang="en-US" sz="2000" b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及米和秒定义，</a:t>
            </a:r>
            <a:r>
              <a:rPr lang="en-US" altLang="en-US" sz="2000" b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endParaRPr lang="en-US" altLang="en-US" sz="2000" b="1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kg ＝ </a:t>
            </a: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h/</a:t>
            </a:r>
            <a:r>
              <a:rPr lang="en-US" alt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6.62607015×10</a:t>
            </a:r>
            <a:r>
              <a:rPr lang="en-US" altLang="en-US" sz="2000" b="1" baseline="30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-34 </a:t>
            </a:r>
            <a:r>
              <a:rPr lang="en-US" alt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en-US" sz="2000" b="1" baseline="30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en-US" sz="20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·s</a:t>
            </a:r>
            <a:r>
              <a:rPr lang="en-US" altLang="en-US" sz="2000" b="1" baseline="3000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endParaRPr lang="zh-CN" altLang="en-US" sz="2000" b="1" baseline="300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8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9"/>
            </p:custDataLst>
          </p:nvPr>
        </p:nvSpPr>
        <p:spPr>
          <a:xfrm>
            <a:off x="0" y="22860"/>
            <a:ext cx="219329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3655" y="125730"/>
            <a:ext cx="2159635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四、拓展学习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290830" y="1104265"/>
            <a:ext cx="351282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b="1" kern="120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3.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千克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kumimoji="1" lang="en-US" altLang="zh-CN" sz="2000" b="1" kern="12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kilogram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kumimoji="1" lang="zh-CN" altLang="en-US" sz="2000" b="1" kern="120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的定义：</a:t>
            </a: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线形标注 1(带强调线) 1"/>
          <p:cNvSpPr/>
          <p:nvPr>
            <p:custDataLst>
              <p:tags r:id="rId12"/>
            </p:custDataLst>
          </p:nvPr>
        </p:nvSpPr>
        <p:spPr>
          <a:xfrm>
            <a:off x="334010" y="2257425"/>
            <a:ext cx="3468370" cy="485140"/>
          </a:xfrm>
          <a:prstGeom prst="accentCallout1">
            <a:avLst>
              <a:gd name="adj1" fmla="val 31898"/>
              <a:gd name="adj2" fmla="val 104097"/>
              <a:gd name="adj3" fmla="val 26216"/>
              <a:gd name="adj4" fmla="val 129699"/>
            </a:avLst>
          </a:prstGeom>
          <a:solidFill>
            <a:schemeClr val="accent1"/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sz="2000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铂铱合金制成的国际千克原器</a:t>
            </a:r>
            <a:endParaRPr kumimoji="0" lang="zh-CN" altLang="en-US" sz="2000" b="1" i="0" u="none" strike="noStrike" cap="none" spc="0" normalizeH="0" baseline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2"/>
      <p:bldP spid="8" grpId="3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694968" y="686007"/>
            <a:ext cx="4696060" cy="399537"/>
            <a:chOff x="228742" y="154721"/>
            <a:chExt cx="5094394" cy="534277"/>
          </a:xfrm>
        </p:grpSpPr>
        <p:sp>
          <p:nvSpPr>
            <p:cNvPr id="17" name="PA-Object 1010"/>
            <p:cNvSpPr txBox="1"/>
            <p:nvPr>
              <p:custDataLst>
                <p:tags r:id="rId2"/>
              </p:custDataLst>
            </p:nvPr>
          </p:nvSpPr>
          <p:spPr>
            <a:xfrm>
              <a:off x="337950" y="154721"/>
              <a:ext cx="4985186" cy="32145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95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学习任务二：</a:t>
              </a:r>
              <a:r>
                <a:rPr lang="zh-CN" altLang="en-US" sz="2095" b="1" spc="60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国 际 单 位 制</a:t>
              </a:r>
              <a:endParaRPr lang="zh-CN" altLang="en-US" sz="2095" b="1" spc="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8" name="组合 17"/>
            <p:cNvGrpSpPr/>
            <p:nvPr>
              <p:custDataLst>
                <p:tags r:id="rId3"/>
              </p:custDataLst>
            </p:nvPr>
          </p:nvGrpSpPr>
          <p:grpSpPr>
            <a:xfrm flipH="1" flipV="1">
              <a:off x="228742" y="383425"/>
              <a:ext cx="4572374" cy="305573"/>
              <a:chOff x="3489198" y="625545"/>
              <a:chExt cx="7972185" cy="532784"/>
            </a:xfrm>
          </p:grpSpPr>
          <p:sp>
            <p:nvSpPr>
              <p:cNvPr id="19" name="矩形 18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3489198" y="625545"/>
                <a:ext cx="7972185" cy="132919"/>
              </a:xfrm>
              <a:prstGeom prst="rect">
                <a:avLst/>
              </a:prstGeom>
              <a:solidFill>
                <a:srgbClr val="FFBB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矩形 19"/>
              <p:cNvSpPr/>
              <p:nvPr>
                <p:custDataLst>
                  <p:tags r:id="rId5"/>
                </p:custDataLst>
              </p:nvPr>
            </p:nvSpPr>
            <p:spPr>
              <a:xfrm>
                <a:off x="11270474" y="996611"/>
                <a:ext cx="171479" cy="161718"/>
              </a:xfrm>
              <a:prstGeom prst="rect">
                <a:avLst/>
              </a:prstGeom>
              <a:solidFill>
                <a:srgbClr val="0848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" name="计量统一意义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4305" y="100965"/>
            <a:ext cx="8856980" cy="488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9653d8a6835b57065a54016fe79d95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4045" y="904875"/>
            <a:ext cx="2600960" cy="3439160"/>
          </a:xfrm>
          <a:prstGeom prst="rect">
            <a:avLst/>
          </a:prstGeom>
        </p:spPr>
      </p:pic>
      <p:pic>
        <p:nvPicPr>
          <p:cNvPr id="2" name="图片 1" descr="7b0a20202020227069636672616d65646573223a2022220a7d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7705" y="978535"/>
            <a:ext cx="2473960" cy="3284855"/>
          </a:xfrm>
          <a:prstGeom prst="rect">
            <a:avLst/>
          </a:prstGeom>
          <a:ln>
            <a:noFill/>
          </a:ln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464935" y="1135380"/>
            <a:ext cx="1943100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《三国演义》这样描写张飞：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身长八尺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，豹头环眼，燕颔虎须，声若巨雷，势如奔马。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334510" y="4488815"/>
            <a:ext cx="343916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你觉得</a:t>
            </a:r>
            <a:r>
              <a:rPr altLang="en-US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张飞跟姚明比谁</a:t>
            </a:r>
            <a:r>
              <a:rPr lang="zh-CN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更</a:t>
            </a:r>
            <a:r>
              <a:rPr altLang="en-US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高？</a:t>
            </a:r>
            <a:endParaRPr kumimoji="0" lang="zh-CN" altLang="en-US" sz="2000" b="1" i="0" u="none" strike="noStrike" cap="none" spc="0" normalizeH="0" baseline="0" smtClean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  <a:sym typeface="+mn-ea"/>
            </a:endParaRPr>
          </a:p>
        </p:txBody>
      </p:sp>
      <p:pic>
        <p:nvPicPr>
          <p:cNvPr id="9" name="图片 8" descr="b9653d8a6835b57065a54016fe79d95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63290" y="918845"/>
            <a:ext cx="2590165" cy="3425190"/>
          </a:xfrm>
          <a:prstGeom prst="rect">
            <a:avLst/>
          </a:prstGeom>
        </p:spPr>
      </p:pic>
      <p:sp>
        <p:nvSpPr>
          <p:cNvPr id="5" name="AutoShape 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185670" y="1276985"/>
            <a:ext cx="1029335" cy="401955"/>
          </a:xfrm>
          <a:prstGeom prst="wedgeRoundRectCallout">
            <a:avLst>
              <a:gd name="adj1" fmla="val -58482"/>
              <a:gd name="adj2" fmla="val 75118"/>
              <a:gd name="adj3" fmla="val 16667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CN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2.26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</a:t>
            </a:r>
            <a:endParaRPr lang="zh-CN" altLang="en-US" sz="2000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896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13435" y="4488815"/>
            <a:ext cx="300990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kumimoji="1"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尺＝</a:t>
            </a:r>
            <a:r>
              <a:rPr kumimoji="1"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1m,</a:t>
            </a:r>
            <a:r>
              <a:rPr kumimoji="1"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姚明</a:t>
            </a:r>
            <a:r>
              <a:rPr kumimoji="1"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身高</a:t>
            </a:r>
            <a:r>
              <a:rPr kumimoji="1"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6.78</a:t>
            </a:r>
            <a:r>
              <a:rPr kumimoji="1"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尺</a:t>
            </a:r>
            <a:endParaRPr kumimoji="1"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10"/>
            </p:custDataLst>
          </p:nvPr>
        </p:nvCxnSpPr>
        <p:spPr>
          <a:xfrm flipV="1">
            <a:off x="-6350" y="713740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11"/>
            </p:custDataLst>
          </p:nvPr>
        </p:nvSpPr>
        <p:spPr>
          <a:xfrm>
            <a:off x="0" y="22860"/>
            <a:ext cx="163195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2875" y="127635"/>
            <a:ext cx="1489075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课堂引入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896" grpId="0"/>
      <p:bldP spid="8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"/>
          <p:cNvSpPr/>
          <p:nvPr>
            <p:custDataLst>
              <p:tags r:id="rId1"/>
            </p:custDataLst>
          </p:nvPr>
        </p:nvSpPr>
        <p:spPr>
          <a:xfrm>
            <a:off x="4919980" y="2096770"/>
            <a:ext cx="1608455" cy="108521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燕尾形 1"/>
          <p:cNvSpPr/>
          <p:nvPr>
            <p:custDataLst>
              <p:tags r:id="rId2"/>
            </p:custDataLst>
          </p:nvPr>
        </p:nvSpPr>
        <p:spPr>
          <a:xfrm>
            <a:off x="4690745" y="1085215"/>
            <a:ext cx="1762760" cy="86296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9702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3235" y="2617470"/>
            <a:ext cx="551815" cy="11042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3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单位制</a:t>
            </a:r>
            <a:endParaRPr lang="zh-CN" altLang="en-US" sz="23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03" name="AutoShape 7"/>
          <p:cNvSpPr/>
          <p:nvPr>
            <p:custDataLst>
              <p:tags r:id="rId4"/>
            </p:custDataLst>
          </p:nvPr>
        </p:nvSpPr>
        <p:spPr bwMode="auto">
          <a:xfrm>
            <a:off x="1148715" y="2116455"/>
            <a:ext cx="217170" cy="1920240"/>
          </a:xfrm>
          <a:prstGeom prst="leftBrace">
            <a:avLst>
              <a:gd name="adj1" fmla="val 29343"/>
              <a:gd name="adj2" fmla="val 50000"/>
            </a:avLst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 sz="10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04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13205" y="1917700"/>
            <a:ext cx="1333500" cy="414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基本单位</a:t>
            </a:r>
            <a:endParaRPr lang="zh-CN" altLang="en-US" sz="20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05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89405" y="3791585"/>
            <a:ext cx="1306195" cy="414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导出单位</a:t>
            </a:r>
            <a:endParaRPr lang="zh-CN" altLang="en-US" sz="20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06" name="AutoShape 10"/>
          <p:cNvSpPr/>
          <p:nvPr>
            <p:custDataLst>
              <p:tags r:id="rId7"/>
            </p:custDataLst>
          </p:nvPr>
        </p:nvSpPr>
        <p:spPr bwMode="auto">
          <a:xfrm>
            <a:off x="3117215" y="3502025"/>
            <a:ext cx="149225" cy="1076960"/>
          </a:xfrm>
          <a:prstGeom prst="leftBrace">
            <a:avLst>
              <a:gd name="adj1" fmla="val 27369"/>
              <a:gd name="adj2" fmla="val 50694"/>
            </a:avLst>
          </a:prstGeom>
          <a:noFill/>
          <a:ln w="44450">
            <a:solidFill>
              <a:srgbClr val="00B0F0"/>
            </a:solidFill>
            <a:round/>
          </a:ln>
        </p:spPr>
        <p:txBody>
          <a:bodyPr wrap="none" anchor="ctr"/>
          <a:lstStyle/>
          <a:p>
            <a:endParaRPr lang="zh-CN" altLang="en-US" sz="10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07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388944" y="1156923"/>
            <a:ext cx="1845663" cy="21405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(m)              2.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千克（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Kg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   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秒（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          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安培（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     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开尔文（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             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摩尔（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mol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17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7.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坎德拉（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cd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en-US" sz="17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711" name="Text Box 1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234305" y="1323975"/>
            <a:ext cx="67564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力学</a:t>
            </a:r>
            <a:endParaRPr lang="zh-CN" altLang="en-US" sz="17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20" name="Text Box 2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87756" y="3330517"/>
            <a:ext cx="2855195" cy="922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m/s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m/s</a:t>
            </a:r>
            <a:r>
              <a:rPr lang="en-US" altLang="zh-CN" sz="1795" b="1" baseline="3000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kg/m</a:t>
            </a:r>
            <a:r>
              <a:rPr lang="en-US" altLang="zh-CN" sz="1795" b="1" baseline="3000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kg.m/s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kg.m</a:t>
            </a:r>
            <a:r>
              <a:rPr lang="en-US" altLang="zh-CN" sz="1795" b="1" baseline="3000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/s</a:t>
            </a:r>
            <a:r>
              <a:rPr lang="en-US" altLang="zh-CN" sz="1795" b="1" baseline="3000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N.s </a:t>
            </a:r>
            <a:endParaRPr lang="en-US" altLang="zh-CN" sz="17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723" name="Text Box 2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88995" y="4205605"/>
            <a:ext cx="263461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库、欧姆、电功率等等</a:t>
            </a:r>
            <a:endParaRPr lang="zh-CN" altLang="en-US" sz="17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33" name="Text Box 3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313045" y="2096770"/>
            <a:ext cx="70802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电学</a:t>
            </a:r>
            <a:endParaRPr lang="zh-CN" altLang="en-US" sz="17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34" name="Text Box 3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523230" y="2465070"/>
            <a:ext cx="70802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热学</a:t>
            </a:r>
            <a:endParaRPr lang="zh-CN" altLang="en-US" sz="17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35" name="Text Box 3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313045" y="2830195"/>
            <a:ext cx="70739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795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光学</a:t>
            </a:r>
            <a:endParaRPr lang="zh-CN" altLang="en-US" sz="1795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745" name="AutoShape 49"/>
          <p:cNvSpPr/>
          <p:nvPr>
            <p:custDataLst>
              <p:tags r:id="rId15"/>
            </p:custDataLst>
          </p:nvPr>
        </p:nvSpPr>
        <p:spPr bwMode="auto">
          <a:xfrm>
            <a:off x="3072765" y="1395730"/>
            <a:ext cx="202565" cy="1615440"/>
          </a:xfrm>
          <a:prstGeom prst="leftBrace">
            <a:avLst>
              <a:gd name="adj1" fmla="val 34970"/>
              <a:gd name="adj2" fmla="val 50694"/>
            </a:avLst>
          </a:prstGeom>
          <a:noFill/>
          <a:ln w="44450">
            <a:solidFill>
              <a:srgbClr val="00B0F0"/>
            </a:solidFill>
            <a:round/>
          </a:ln>
        </p:spPr>
        <p:txBody>
          <a:bodyPr wrap="none" anchor="ctr"/>
          <a:lstStyle/>
          <a:p>
            <a:endParaRPr lang="zh-CN" altLang="en-US" sz="10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圆角矩形 28">
            <a:hlinkClick r:id=""/>
          </p:cNvPr>
          <p:cNvSpPr/>
          <p:nvPr>
            <p:custDataLst>
              <p:tags r:id="rId16"/>
            </p:custDataLst>
          </p:nvPr>
        </p:nvSpPr>
        <p:spPr>
          <a:xfrm>
            <a:off x="0" y="12065"/>
            <a:ext cx="162433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b="1" noProof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TextBox 14">
            <a:hlinkClick r:id=""/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6360" y="114935"/>
            <a:ext cx="153797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课堂小结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18"/>
            </p:custDataLst>
          </p:nvPr>
        </p:nvCxnSpPr>
        <p:spPr>
          <a:xfrm flipV="1">
            <a:off x="0" y="703580"/>
            <a:ext cx="6196965" cy="444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22" name="Picture 2" descr="https://timgsa.baidu.com/timg?image&amp;quality=80&amp;size=b9999_10000&amp;sec=1605323996873&amp;di=c86728711f822a843a2cd405d2a659b8&amp;imgtype=0&amp;src=http%3A%2F%2Fstatic.ettoday.net%2Fimages%2F230%2Fd230038.jpg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 bwMode="auto">
          <a:xfrm>
            <a:off x="6855460" y="1085215"/>
            <a:ext cx="1749425" cy="1898015"/>
          </a:xfrm>
          <a:prstGeom prst="rect">
            <a:avLst/>
          </a:prstGeom>
          <a:noFill/>
        </p:spPr>
      </p:pic>
      <p:pic>
        <p:nvPicPr>
          <p:cNvPr id="4" name="图片 3" descr="666d13d3fe6ccb171fce10cea3b23d5a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t="44616" b="13317"/>
          <a:stretch>
            <a:fillRect/>
          </a:stretch>
        </p:blipFill>
        <p:spPr>
          <a:xfrm>
            <a:off x="6453505" y="3072130"/>
            <a:ext cx="2174240" cy="15614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/>
      <p:bldP spid="29703" grpId="1"/>
      <p:bldP spid="29704" grpId="2"/>
      <p:bldP spid="29705" grpId="3"/>
      <p:bldP spid="29706" grpId="4"/>
      <p:bldP spid="29707" grpId="5"/>
      <p:bldP spid="29711" grpId="7"/>
      <p:bldP spid="29720" grpId="10"/>
      <p:bldP spid="29723" grpId="11"/>
      <p:bldP spid="29733" grpId="17"/>
      <p:bldP spid="29734" grpId="18"/>
      <p:bldP spid="29735" grpId="19"/>
      <p:bldP spid="29745" grpId="2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1"/>
            </p:custDataLst>
          </p:nvPr>
        </p:nvSpPr>
        <p:spPr>
          <a:xfrm>
            <a:off x="558165" y="1084580"/>
            <a:ext cx="7712075" cy="202374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【典例</a:t>
            </a:r>
            <a:r>
              <a:rPr lang="en-US" altLang="zh-CN" sz="24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】</a:t>
            </a:r>
            <a:r>
              <a:rPr lang="zh-CN" alt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下列属于国际单位制中的基本单位的是（　　）</a:t>
            </a:r>
            <a:endParaRPr lang="zh-CN" altLang="en-US" sz="2400" b="1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A．米	</a:t>
            </a:r>
            <a:r>
              <a:rPr lang="en-US" altLang="zh-CN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</a:t>
            </a:r>
            <a:r>
              <a:rPr lang="zh-CN" alt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B．千米</a:t>
            </a:r>
            <a:endParaRPr lang="zh-CN" altLang="en-US" sz="2400" b="1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C．米/秒	</a:t>
            </a:r>
            <a:r>
              <a:rPr lang="en-US" altLang="zh-CN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D．牛</a:t>
            </a:r>
            <a:endParaRPr lang="zh-CN" altLang="en-US" sz="2400" b="1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9" name="圆角矩形 28">
            <a:hlinkClick r:id=""/>
          </p:cNvPr>
          <p:cNvSpPr/>
          <p:nvPr>
            <p:custDataLst>
              <p:tags r:id="rId2"/>
            </p:custDataLst>
          </p:nvPr>
        </p:nvSpPr>
        <p:spPr>
          <a:xfrm>
            <a:off x="22860" y="42545"/>
            <a:ext cx="162433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cxnSp>
        <p:nvCxnSpPr>
          <p:cNvPr id="30" name="直接连接符 29"/>
          <p:cNvCxnSpPr/>
          <p:nvPr>
            <p:custDataLst>
              <p:tags r:id="rId3"/>
            </p:custDataLst>
          </p:nvPr>
        </p:nvCxnSpPr>
        <p:spPr>
          <a:xfrm>
            <a:off x="58" y="738985"/>
            <a:ext cx="4669105" cy="0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14">
            <a:hlinkClick r:id="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9220" y="137160"/>
            <a:ext cx="153797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典例分析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384800" y="2649220"/>
            <a:ext cx="214693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【参考答案】</a:t>
            </a:r>
            <a:r>
              <a:rPr lang="en-US" altLang="zh-CN" sz="2400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 panose="020B0604020202020204"/>
              </a:rPr>
              <a:t>A</a:t>
            </a:r>
            <a:endParaRPr kumimoji="0" lang="en-US" altLang="zh-CN" sz="2400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1"/>
            </p:custDataLst>
          </p:nvPr>
        </p:nvSpPr>
        <p:spPr>
          <a:xfrm>
            <a:off x="679450" y="834390"/>
            <a:ext cx="7430770" cy="383476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【典例</a:t>
            </a:r>
            <a:r>
              <a:rPr lang="en-US" altLang="zh-CN" sz="20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】</a:t>
            </a: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（2022·云南·泸源中学高一期末）测量“国际单位制选定的三个力学基本物理量”所用的仪器是（　　）</a:t>
            </a:r>
            <a:endParaRPr lang="zh-CN" altLang="en-US" sz="2000" b="1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A．刻度尺、弹簧测力计、秒表	</a:t>
            </a:r>
            <a:endParaRPr lang="zh-CN" altLang="en-US" sz="2000" b="1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B．刻度尺、弹簧测力计、打点计时器</a:t>
            </a:r>
            <a:endParaRPr lang="zh-CN" altLang="en-US" sz="2000" b="1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C．量筒、天平、秒表	</a:t>
            </a:r>
            <a:endParaRPr lang="zh-CN" altLang="en-US" sz="2000" b="1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D．刻度尺、天平、秒表</a:t>
            </a:r>
            <a:endParaRPr lang="zh-CN" altLang="en-US" sz="2000" b="1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9" name="圆角矩形 28">
            <a:hlinkClick r:id=""/>
          </p:cNvPr>
          <p:cNvSpPr/>
          <p:nvPr>
            <p:custDataLst>
              <p:tags r:id="rId2"/>
            </p:custDataLst>
          </p:nvPr>
        </p:nvSpPr>
        <p:spPr>
          <a:xfrm>
            <a:off x="22860" y="42545"/>
            <a:ext cx="162433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cxnSp>
        <p:nvCxnSpPr>
          <p:cNvPr id="30" name="直接连接符 29"/>
          <p:cNvCxnSpPr/>
          <p:nvPr>
            <p:custDataLst>
              <p:tags r:id="rId3"/>
            </p:custDataLst>
          </p:nvPr>
        </p:nvCxnSpPr>
        <p:spPr>
          <a:xfrm>
            <a:off x="58" y="738985"/>
            <a:ext cx="4669105" cy="0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14">
            <a:hlinkClick r:id="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9220" y="137160"/>
            <a:ext cx="153797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典例分析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837555" y="4037330"/>
            <a:ext cx="180530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【参考答案】</a:t>
            </a:r>
            <a:r>
              <a:rPr lang="en-US" altLang="zh-CN" sz="2000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 panose="020B0604020202020204"/>
              </a:rPr>
              <a:t>D</a:t>
            </a:r>
            <a:endParaRPr kumimoji="0" lang="en-US" altLang="zh-CN" sz="2000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1"/>
            </p:custDataLst>
          </p:nvPr>
        </p:nvSpPr>
        <p:spPr>
          <a:xfrm>
            <a:off x="201930" y="772160"/>
            <a:ext cx="8740140" cy="410146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【</a:t>
            </a:r>
            <a:r>
              <a:rPr lang="zh-CN" altLang="en-US" sz="20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典例</a:t>
            </a:r>
            <a:r>
              <a:rPr lang="en-US" altLang="zh-CN" sz="200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00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】</a:t>
            </a: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（2022·河南郑州·高一期末）在初中我们已经学过，如果一个物体在力F的作用下沿着力的方向移动了一段距离 l，这个力对物体做的功W=Fl。我们还学过，功的单位是焦耳（J）。下列选项中正确反映了功的单位（J）与基本单位米（m），千克（kg）、秒（s）之间的关系的是（　　）</a:t>
            </a:r>
            <a:endParaRPr lang="zh-CN" altLang="en-US" sz="2000" b="1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A．1J=1kg·m²·s</a:t>
            </a:r>
            <a:r>
              <a:rPr lang="zh-CN" altLang="en-US" sz="2000" b="1" baseline="300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-2</a:t>
            </a: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</a:t>
            </a: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B．1J=1 kg</a:t>
            </a:r>
            <a:r>
              <a:rPr lang="zh-CN" altLang="en-US" sz="2000" b="1" baseline="300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·m·s</a:t>
            </a:r>
            <a:r>
              <a:rPr lang="zh-CN" altLang="en-US" sz="2000" b="1" baseline="300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-1</a:t>
            </a:r>
            <a:endParaRPr lang="zh-CN" altLang="en-US" sz="2000" b="1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C．1J=1kg·m·s	</a:t>
            </a:r>
            <a:r>
              <a:rPr lang="en-US" altLang="zh-CN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    </a:t>
            </a:r>
            <a:r>
              <a:rPr lang="zh-CN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D．1J=1kg·m·s</a:t>
            </a:r>
            <a:endParaRPr lang="zh-CN" altLang="en-US" sz="2000" b="1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9" name="圆角矩形 28">
            <a:hlinkClick r:id=""/>
          </p:cNvPr>
          <p:cNvSpPr/>
          <p:nvPr>
            <p:custDataLst>
              <p:tags r:id="rId2"/>
            </p:custDataLst>
          </p:nvPr>
        </p:nvSpPr>
        <p:spPr>
          <a:xfrm>
            <a:off x="22860" y="42545"/>
            <a:ext cx="162433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cxnSp>
        <p:nvCxnSpPr>
          <p:cNvPr id="30" name="直接连接符 29"/>
          <p:cNvCxnSpPr/>
          <p:nvPr>
            <p:custDataLst>
              <p:tags r:id="rId3"/>
            </p:custDataLst>
          </p:nvPr>
        </p:nvCxnSpPr>
        <p:spPr>
          <a:xfrm>
            <a:off x="58" y="738985"/>
            <a:ext cx="4669105" cy="0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14">
            <a:hlinkClick r:id="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9220" y="137160"/>
            <a:ext cx="153797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典例分析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395720" y="4142740"/>
            <a:ext cx="180530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【参考答案】</a:t>
            </a:r>
            <a:r>
              <a:rPr lang="en-US" altLang="zh-CN" sz="2000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 panose="020B0604020202020204"/>
              </a:rPr>
              <a:t>A</a:t>
            </a:r>
            <a:endParaRPr kumimoji="0" lang="en-US" altLang="zh-CN" sz="2000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/>
          </p:cNvSpPr>
          <p:nvPr>
            <p:custDataLst>
              <p:tags r:id="rId1"/>
            </p:custDataLst>
          </p:nvPr>
        </p:nvSpPr>
        <p:spPr>
          <a:xfrm>
            <a:off x="675005" y="979170"/>
            <a:ext cx="8123555" cy="37369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70000"/>
              </a:lnSpc>
              <a:defRPr/>
            </a:pPr>
            <a:r>
              <a:rPr lang="zh-CN" altLang="en-US" sz="20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【典例</a:t>
            </a:r>
            <a:r>
              <a:rPr lang="en-US" altLang="zh-CN" sz="20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2000" b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】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质量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200 g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的物体，测得它的加速度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20 cm/s</a:t>
            </a:r>
            <a:r>
              <a:rPr lang="en-US" altLang="zh-CN" sz="2000" b="1" baseline="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，则关于它所受的合力的大小及单位，下列运算既正确、简洁又符合一般运算要求的是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    )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defRPr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A.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200×20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4 000 N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defRPr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.F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0.2×0.2 N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0.04 N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defRPr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C.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0.2×0.2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0.04 N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defRPr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D.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0.2 kg×0.2 m/s</a:t>
            </a:r>
            <a:r>
              <a:rPr lang="en-US" altLang="zh-CN" sz="2000" b="1" baseline="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0.04 N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defTabSz="457200" fontAlgn="auto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000" b="1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9" name="圆角矩形 28">
            <a:hlinkClick r:id=""/>
          </p:cNvPr>
          <p:cNvSpPr/>
          <p:nvPr>
            <p:custDataLst>
              <p:tags r:id="rId2"/>
            </p:custDataLst>
          </p:nvPr>
        </p:nvSpPr>
        <p:spPr>
          <a:xfrm>
            <a:off x="22860" y="42545"/>
            <a:ext cx="162433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cxnSp>
        <p:nvCxnSpPr>
          <p:cNvPr id="30" name="直接连接符 29"/>
          <p:cNvCxnSpPr/>
          <p:nvPr>
            <p:custDataLst>
              <p:tags r:id="rId3"/>
            </p:custDataLst>
          </p:nvPr>
        </p:nvCxnSpPr>
        <p:spPr>
          <a:xfrm>
            <a:off x="58" y="738985"/>
            <a:ext cx="4669105" cy="0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14">
            <a:hlinkClick r:id="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9220" y="137160"/>
            <a:ext cx="153797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典例分析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457825" y="3851275"/>
            <a:ext cx="180530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【参考答案】</a:t>
            </a:r>
            <a:r>
              <a:rPr lang="en-US" altLang="zh-CN" sz="2000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 panose="020B0604020202020204"/>
              </a:rPr>
              <a:t>B</a:t>
            </a:r>
            <a:endParaRPr kumimoji="0" lang="en-US" altLang="zh-CN" sz="2000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custDataLst>
              <p:tags r:id="rId1"/>
            </p:custDataLst>
          </p:nvPr>
        </p:nvSpPr>
        <p:spPr>
          <a:xfrm>
            <a:off x="2791811" y="1676155"/>
            <a:ext cx="3599480" cy="91694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rgbClr val="B61C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B61C22"/>
                </a:solidFill>
              </a:rPr>
              <a:t>THANKS</a:t>
            </a:r>
            <a:endParaRPr sz="5400">
              <a:solidFill>
                <a:srgbClr val="B61C22"/>
              </a:solidFill>
            </a:endParaRPr>
          </a:p>
        </p:txBody>
      </p:sp>
      <p:sp>
        <p:nvSpPr>
          <p:cNvPr id="207" name="Shape 207"/>
          <p:cNvSpPr/>
          <p:nvPr>
            <p:custDataLst>
              <p:tags r:id="rId2"/>
            </p:custDataLst>
          </p:nvPr>
        </p:nvSpPr>
        <p:spPr>
          <a:xfrm>
            <a:off x="2199626" y="1231499"/>
            <a:ext cx="383269" cy="1094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solidFill>
                  <a:srgbClr val="B61C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B61C22"/>
                </a:solidFill>
              </a:rPr>
              <a:t>“</a:t>
            </a:r>
            <a:endParaRPr sz="6600">
              <a:solidFill>
                <a:srgbClr val="B61C22"/>
              </a:solidFill>
            </a:endParaRPr>
          </a:p>
        </p:txBody>
      </p:sp>
      <p:sp>
        <p:nvSpPr>
          <p:cNvPr id="208" name="Shape 208"/>
          <p:cNvSpPr/>
          <p:nvPr>
            <p:custDataLst>
              <p:tags r:id="rId3"/>
            </p:custDataLst>
          </p:nvPr>
        </p:nvSpPr>
        <p:spPr>
          <a:xfrm>
            <a:off x="6199657" y="2379916"/>
            <a:ext cx="383268" cy="1094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solidFill>
                  <a:srgbClr val="B61C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B61C22"/>
                </a:solidFill>
              </a:rPr>
              <a:t>”</a:t>
            </a:r>
            <a:endParaRPr sz="6600">
              <a:solidFill>
                <a:srgbClr val="B61C22"/>
              </a:solidFill>
            </a:endParaRPr>
          </a:p>
        </p:txBody>
      </p:sp>
      <p:pic>
        <p:nvPicPr>
          <p:cNvPr id="209" name="学科网LOGO源文件.png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03133" y="2793120"/>
            <a:ext cx="776835" cy="26833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0" name="New picture" hidden="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090400" y="12141200"/>
            <a:ext cx="444500" cy="444500"/>
          </a:xfrm>
          <a:prstGeom prst="cube">
            <a:avLst/>
          </a:prstGeom>
        </p:spPr>
      </p:pic>
      <p:pic>
        <p:nvPicPr>
          <p:cNvPr id="211" name="New picture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049000" y="12623800"/>
            <a:ext cx="317500" cy="228600"/>
          </a:xfrm>
          <a:prstGeom prst="cube">
            <a:avLst/>
          </a:prstGeom>
        </p:spPr>
      </p:pic>
    </p:spTree>
  </p:cSld>
  <p:clrMapOvr>
    <a:masterClrMapping/>
  </p:clrMapOvr>
  <p:transition spd="slow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文本框 228355"/>
          <p:cNvSpPr txBox="1"/>
          <p:nvPr>
            <p:custDataLst>
              <p:tags r:id="rId1"/>
            </p:custDataLst>
          </p:nvPr>
        </p:nvSpPr>
        <p:spPr>
          <a:xfrm>
            <a:off x="405765" y="1007110"/>
            <a:ext cx="810895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各个国家、地区以及各个历史时期，都有各自的计量单位。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以长度为例：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欧洲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曾以手掌的宽度或长度作为长度的计量单位，称为掌尺。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英国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掌尺相当于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7.62cm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；在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荷兰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掌尺相当于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10cm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；英尺是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世纪英王的脚长，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英尺等于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0.3048m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世纪时英王埃德加把自己大拇指关节间的距离定为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英寸，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英寸等于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2.54cm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。这位君王又别出心裁，想出了“码”这样一个单位。他把从自己的鼻尖到伸开手臂中指末端的距离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——91cm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，定为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码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 flipV="1">
            <a:off x="-6350" y="699770"/>
            <a:ext cx="4173220" cy="1460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3"/>
            </p:custDataLst>
          </p:nvPr>
        </p:nvSpPr>
        <p:spPr>
          <a:xfrm>
            <a:off x="0" y="22860"/>
            <a:ext cx="279400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2875" y="127635"/>
            <a:ext cx="2973705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背景资料</a:t>
            </a:r>
            <a:r>
              <a:rPr lang="en-US" altLang="zh-CN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国外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4" name="文本框 228363"/>
          <p:cNvSpPr txBox="1"/>
          <p:nvPr>
            <p:custDataLst>
              <p:tags r:id="rId1"/>
            </p:custDataLst>
          </p:nvPr>
        </p:nvSpPr>
        <p:spPr>
          <a:xfrm>
            <a:off x="356235" y="1224280"/>
            <a:ext cx="7719060" cy="19380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我国亦有“伸掌为尺”的说法。三国时期王肃编的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孔子家语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一书中记载有：“布指知寸，布手知尺，舒肘知寻。”两臂伸开长八尺，就是一寻；从秦朝至清末的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2000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多年间，我国的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“尺”竟由</a:t>
            </a:r>
            <a:r>
              <a:rPr lang="en-US" altLang="zh-CN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尺相当于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0.2309m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0.3558m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的变化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，其差距相当悬殊。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 flipV="1">
            <a:off x="-6350" y="699770"/>
            <a:ext cx="4173220" cy="1460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3"/>
            </p:custDataLst>
          </p:nvPr>
        </p:nvSpPr>
        <p:spPr>
          <a:xfrm>
            <a:off x="0" y="22860"/>
            <a:ext cx="279400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2875" y="127635"/>
            <a:ext cx="2973705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背景资料</a:t>
            </a:r>
            <a:r>
              <a:rPr lang="en-US" altLang="zh-CN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国内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431925" y="3856355"/>
            <a:ext cx="402717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你知道</a:t>
            </a:r>
            <a:r>
              <a:rPr altLang="en-US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张飞跟姚明比谁</a:t>
            </a:r>
            <a:r>
              <a:rPr lang="zh-CN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更</a:t>
            </a:r>
            <a:r>
              <a:rPr altLang="en-US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高</a:t>
            </a:r>
            <a:r>
              <a:rPr lang="zh-CN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了吗</a:t>
            </a:r>
            <a:r>
              <a:rPr altLang="en-US" sz="2000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？</a:t>
            </a:r>
            <a:endParaRPr kumimoji="0" lang="zh-CN" altLang="en-US" sz="2000" b="1" i="0" u="none" strike="noStrike" cap="none" spc="0" normalizeH="0" baseline="0" smtClean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  <a:sym typeface="+mn-ea"/>
            </a:endParaRPr>
          </a:p>
        </p:txBody>
      </p:sp>
      <p:pic>
        <p:nvPicPr>
          <p:cNvPr id="3" name="图片 2" descr="630b01e6cac10b4bb72f08bd3cfb581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01765" y="2847340"/>
            <a:ext cx="1678940" cy="1670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文本框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75335" y="914424"/>
            <a:ext cx="1964431" cy="39878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求证：1元=1分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02" name="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15415" y="1386205"/>
            <a:ext cx="1924050" cy="33229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证明：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1元=100分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=10分×10分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=1角×1角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=0.1元×0.1元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=0.01元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=1分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 flipV="1">
            <a:off x="-6350" y="708660"/>
            <a:ext cx="4336415" cy="571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4"/>
            </p:custDataLst>
          </p:nvPr>
        </p:nvSpPr>
        <p:spPr>
          <a:xfrm>
            <a:off x="0" y="22860"/>
            <a:ext cx="368681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2875" y="127635"/>
            <a:ext cx="3815080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问题与思考</a:t>
            </a:r>
            <a:r>
              <a:rPr lang="en-US" altLang="zh-CN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钱去哪了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0c3ef499b74df3368f8f5540454255cc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26155" y="1231900"/>
            <a:ext cx="2666365" cy="26663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6483985" y="1223645"/>
            <a:ext cx="42481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000" b="1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问题到底出在哪</a:t>
            </a:r>
            <a:endParaRPr lang="zh-CN" altLang="en-US" sz="2000" b="1"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000" b="1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？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  <a:sym typeface="+mn-ea"/>
            </a:endParaRPr>
          </a:p>
        </p:txBody>
      </p:sp>
      <p:graphicFrame>
        <p:nvGraphicFramePr>
          <p:cNvPr id="10250" name="对象 12">
            <a:hlinkClick r:id="" action="ppaction://ole?verb=1"/>
          </p:cNvPr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3239713" y="4268430"/>
          <a:ext cx="4565015" cy="440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" r:id="rId10" imgW="1828800" imgH="215900" progId="">
                  <p:embed/>
                </p:oleObj>
              </mc:Choice>
              <mc:Fallback>
                <p:oleObj name="" r:id="rId10" imgW="1828800" imgH="21590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39713" y="4268430"/>
                        <a:ext cx="4565015" cy="44069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线形标注 1(带强调线) 3"/>
          <p:cNvSpPr/>
          <p:nvPr>
            <p:custDataLst>
              <p:tags r:id="rId12"/>
            </p:custDataLst>
          </p:nvPr>
        </p:nvSpPr>
        <p:spPr>
          <a:xfrm>
            <a:off x="7376160" y="1313180"/>
            <a:ext cx="361950" cy="2565400"/>
          </a:xfrm>
          <a:prstGeom prst="accentCallout1">
            <a:avLst>
              <a:gd name="adj1" fmla="val 93960"/>
              <a:gd name="adj2" fmla="val -10638"/>
              <a:gd name="adj3" fmla="val 112500"/>
              <a:gd name="adj4" fmla="val -38333"/>
            </a:avLst>
          </a:prstGeom>
          <a:gradFill>
            <a:gsLst>
              <a:gs pos="19000">
                <a:srgbClr val="FFB9B9"/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scaled="1"/>
          </a:gra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微软雅黑" panose="020B0503020204020204" charset="-122"/>
              </a:rPr>
              <a:t>原来是单位的问题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4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文本框 54273"/>
          <p:cNvSpPr txBox="1"/>
          <p:nvPr>
            <p:custDataLst>
              <p:tags r:id="rId1"/>
            </p:custDataLst>
          </p:nvPr>
        </p:nvSpPr>
        <p:spPr>
          <a:xfrm>
            <a:off x="703872" y="946230"/>
            <a:ext cx="5336982" cy="2707005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20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世纪末美国曾发射一个火星探测器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在设定环绕轨道半径时，没有进行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单位换算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，导致探测器离火星过近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温度过高而起火，随后脱离轨道坠入火星的大气层</a:t>
            </a: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致使美国损失价值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1.25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亿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美元的火星探测器</a:t>
            </a: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4276" name="图片 54275" descr="54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16980" y="795020"/>
            <a:ext cx="2024380" cy="2813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9" name="文本框 54278"/>
          <p:cNvSpPr txBox="1"/>
          <p:nvPr>
            <p:custDataLst>
              <p:tags r:id="rId4"/>
            </p:custDataLst>
          </p:nvPr>
        </p:nvSpPr>
        <p:spPr>
          <a:xfrm>
            <a:off x="1581150" y="3710940"/>
            <a:ext cx="5585460" cy="398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看来在单位的问题上需要制定国际上统一的标准</a:t>
            </a:r>
            <a:endParaRPr lang="zh-CN" altLang="en-US" sz="2000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29030" y="4331335"/>
            <a:ext cx="648970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问题：物理量的单位从何而来？在使用中有什么规则呢？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703580" y="441960"/>
            <a:ext cx="3493135" cy="39751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一次因单位失误而导致的事故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/>
      <p:bldP spid="54279" grpId="0"/>
      <p:bldP spid="4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7" name="文本框 805896"/>
          <p:cNvSpPr txBox="1"/>
          <p:nvPr>
            <p:custDataLst>
              <p:tags r:id="rId1"/>
            </p:custDataLst>
          </p:nvPr>
        </p:nvSpPr>
        <p:spPr>
          <a:xfrm>
            <a:off x="734695" y="3521710"/>
            <a:ext cx="747776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物理学的关系式确定了物理量之间的关系，也确定了物理量的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</a:t>
            </a:r>
            <a:r>
              <a:rPr lang="zh-CN" altLang="en-US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间的关系。</a:t>
            </a:r>
            <a:endParaRPr lang="zh-CN" altLang="en-US" sz="24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5899" name="文本框 805898"/>
          <p:cNvSpPr txBox="1"/>
          <p:nvPr>
            <p:custDataLst>
              <p:tags r:id="rId2"/>
            </p:custDataLst>
          </p:nvPr>
        </p:nvSpPr>
        <p:spPr>
          <a:xfrm>
            <a:off x="1019810" y="1334770"/>
            <a:ext cx="2629535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9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sz="269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</a:t>
            </a:r>
            <a:r>
              <a:rPr lang="zh-CN" altLang="en-US" sz="269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知</a:t>
            </a:r>
            <a:endParaRPr lang="zh-CN" altLang="en-US" sz="2695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05905" name="组合 805904"/>
          <p:cNvGrpSpPr/>
          <p:nvPr>
            <p:custDataLst>
              <p:tags r:id="rId3"/>
            </p:custDataLst>
          </p:nvPr>
        </p:nvGrpSpPr>
        <p:grpSpPr>
          <a:xfrm>
            <a:off x="1498600" y="994674"/>
            <a:ext cx="1520540" cy="1057011"/>
            <a:chOff x="1360" y="1089"/>
            <a:chExt cx="1237" cy="890"/>
          </a:xfrm>
        </p:grpSpPr>
        <p:grpSp>
          <p:nvGrpSpPr>
            <p:cNvPr id="805904" name="组合 805903"/>
            <p:cNvGrpSpPr/>
            <p:nvPr>
              <p:custDataLst>
                <p:tags r:id="rId4"/>
              </p:custDataLst>
            </p:nvPr>
          </p:nvGrpSpPr>
          <p:grpSpPr>
            <a:xfrm>
              <a:off x="1360" y="1385"/>
              <a:ext cx="1237" cy="417"/>
              <a:chOff x="1360" y="1385"/>
              <a:chExt cx="1237" cy="417"/>
            </a:xfrm>
          </p:grpSpPr>
          <p:sp>
            <p:nvSpPr>
              <p:cNvPr id="805900" name="文本框 80589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360" y="1385"/>
                <a:ext cx="677" cy="4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b">
                <a:no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695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695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＝</a:t>
                </a:r>
                <a:endParaRPr lang="zh-CN" altLang="en-US" sz="2695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901" name="直接连接符 805900"/>
              <p:cNvSpPr/>
              <p:nvPr>
                <p:custDataLst>
                  <p:tags r:id="rId6"/>
                </p:custDataLst>
              </p:nvPr>
            </p:nvSpPr>
            <p:spPr>
              <a:xfrm>
                <a:off x="2007" y="1569"/>
                <a:ext cx="5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sz="100"/>
              </a:p>
            </p:txBody>
          </p:sp>
        </p:grpSp>
        <p:sp>
          <p:nvSpPr>
            <p:cNvPr id="805902" name="文本框 805901"/>
            <p:cNvSpPr txBox="1"/>
            <p:nvPr>
              <p:custDataLst>
                <p:tags r:id="rId7"/>
              </p:custDataLst>
            </p:nvPr>
          </p:nvSpPr>
          <p:spPr>
            <a:xfrm>
              <a:off x="2017" y="1089"/>
              <a:ext cx="580" cy="4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altLang="zh-CN" sz="2695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r>
                <a:rPr lang="en-US" altLang="zh-CN" sz="2695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69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5903" name="文本框 805902"/>
            <p:cNvSpPr txBox="1"/>
            <p:nvPr>
              <p:custDataLst>
                <p:tags r:id="rId8"/>
              </p:custDataLst>
            </p:nvPr>
          </p:nvSpPr>
          <p:spPr>
            <a:xfrm>
              <a:off x="2074" y="1476"/>
              <a:ext cx="465" cy="5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altLang="zh-CN" sz="2695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r>
                <a:rPr lang="en-US" altLang="zh-CN" sz="329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endParaRPr lang="en-US" altLang="zh-CN" sz="329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5906" name="组合 805905"/>
          <p:cNvGrpSpPr/>
          <p:nvPr>
            <p:custDataLst>
              <p:tags r:id="rId9"/>
            </p:custDataLst>
          </p:nvPr>
        </p:nvGrpSpPr>
        <p:grpSpPr>
          <a:xfrm>
            <a:off x="4356206" y="994617"/>
            <a:ext cx="2563025" cy="1057040"/>
            <a:chOff x="1195" y="1143"/>
            <a:chExt cx="2158" cy="890"/>
          </a:xfrm>
        </p:grpSpPr>
        <p:grpSp>
          <p:nvGrpSpPr>
            <p:cNvPr id="805907" name="组合 805906"/>
            <p:cNvGrpSpPr/>
            <p:nvPr>
              <p:custDataLst>
                <p:tags r:id="rId10"/>
              </p:custDataLst>
            </p:nvPr>
          </p:nvGrpSpPr>
          <p:grpSpPr>
            <a:xfrm>
              <a:off x="1195" y="1356"/>
              <a:ext cx="2158" cy="427"/>
              <a:chOff x="1195" y="1356"/>
              <a:chExt cx="2158" cy="427"/>
            </a:xfrm>
          </p:grpSpPr>
          <p:sp>
            <p:nvSpPr>
              <p:cNvPr id="805908" name="文本框 80590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195" y="1356"/>
                <a:ext cx="2158" cy="4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b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695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695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695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＝</a:t>
                </a:r>
                <a:r>
                  <a:rPr lang="en-US" altLang="zh-CN" sz="2695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</a:t>
                </a:r>
                <a:r>
                  <a:rPr lang="zh-CN" altLang="en-US" sz="2695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知</a:t>
                </a:r>
                <a:endParaRPr lang="zh-CN" altLang="en-US" sz="2695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909" name="直接连接符 805908"/>
              <p:cNvSpPr/>
              <p:nvPr>
                <p:custDataLst>
                  <p:tags r:id="rId12"/>
                </p:custDataLst>
              </p:nvPr>
            </p:nvSpPr>
            <p:spPr>
              <a:xfrm>
                <a:off x="2049" y="1570"/>
                <a:ext cx="5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sz="100"/>
              </a:p>
            </p:txBody>
          </p:sp>
        </p:grpSp>
        <p:sp>
          <p:nvSpPr>
            <p:cNvPr id="805910" name="文本框 805909"/>
            <p:cNvSpPr txBox="1"/>
            <p:nvPr>
              <p:custDataLst>
                <p:tags r:id="rId13"/>
              </p:custDataLst>
            </p:nvPr>
          </p:nvSpPr>
          <p:spPr>
            <a:xfrm>
              <a:off x="2108" y="1143"/>
              <a:ext cx="537" cy="4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altLang="zh-CN" sz="2695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r>
                <a:rPr lang="en-US" altLang="zh-CN" sz="2695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</a:t>
              </a:r>
              <a:endParaRPr lang="en-US" altLang="zh-CN" sz="2695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5911" name="文本框 805910"/>
            <p:cNvSpPr txBox="1"/>
            <p:nvPr>
              <p:custDataLst>
                <p:tags r:id="rId14"/>
              </p:custDataLst>
            </p:nvPr>
          </p:nvSpPr>
          <p:spPr>
            <a:xfrm>
              <a:off x="2087" y="1530"/>
              <a:ext cx="579" cy="5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altLang="zh-CN" sz="2695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r>
                <a:rPr lang="en-US" altLang="zh-CN" sz="329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endParaRPr lang="en-US" altLang="zh-CN" sz="329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05912" name="文本框 805911"/>
          <p:cNvSpPr txBox="1"/>
          <p:nvPr>
            <p:custDataLst>
              <p:tags r:id="rId15"/>
            </p:custDataLst>
          </p:nvPr>
        </p:nvSpPr>
        <p:spPr>
          <a:xfrm>
            <a:off x="1019810" y="2281555"/>
            <a:ext cx="2549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速度的单位是</a:t>
            </a:r>
            <a:r>
              <a:rPr lang="en-US" altLang="zh-CN" sz="2400" b="1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m/s</a:t>
            </a:r>
            <a:endParaRPr lang="en-US" altLang="zh-CN" sz="2400" b="1" err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5913" name="文本框 805912"/>
          <p:cNvSpPr txBox="1"/>
          <p:nvPr>
            <p:custDataLst>
              <p:tags r:id="rId16"/>
            </p:custDataLst>
          </p:nvPr>
        </p:nvSpPr>
        <p:spPr>
          <a:xfrm>
            <a:off x="4356100" y="2240915"/>
            <a:ext cx="2971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加速度的单位是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m/s</a:t>
            </a:r>
            <a:r>
              <a:rPr lang="en-US" altLang="zh-CN" sz="2400" b="1" baseline="3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400" b="1" baseline="30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5914" name="文本框 805913"/>
          <p:cNvSpPr txBox="1"/>
          <p:nvPr>
            <p:custDataLst>
              <p:tags r:id="rId17"/>
            </p:custDataLst>
          </p:nvPr>
        </p:nvSpPr>
        <p:spPr>
          <a:xfrm>
            <a:off x="1309370" y="2890520"/>
            <a:ext cx="20510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知</a:t>
            </a:r>
            <a:endParaRPr lang="zh-CN" altLang="en-US" sz="2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5915" name="文本框 805914"/>
          <p:cNvSpPr txBox="1"/>
          <p:nvPr>
            <p:custDataLst>
              <p:tags r:id="rId18"/>
            </p:custDataLst>
          </p:nvPr>
        </p:nvSpPr>
        <p:spPr>
          <a:xfrm>
            <a:off x="4599681" y="2890299"/>
            <a:ext cx="23193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1N=1kg·m/s</a:t>
            </a:r>
            <a:r>
              <a:rPr lang="en-US" altLang="zh-CN" sz="2800" b="1" baseline="3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800" b="1" baseline="30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19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20"/>
            </p:custDataLst>
          </p:nvPr>
        </p:nvSpPr>
        <p:spPr>
          <a:xfrm>
            <a:off x="0" y="22860"/>
            <a:ext cx="211455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3655" y="125730"/>
            <a:ext cx="2046605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一、基本单位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5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05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59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59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80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59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05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05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0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897" grpId="0"/>
      <p:bldP spid="805899" grpId="0"/>
      <p:bldP spid="805912" grpId="0"/>
      <p:bldP spid="805913" grpId="0"/>
      <p:bldP spid="805914" grpId="0"/>
      <p:bldP spid="8059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81" name="文本框 749580"/>
          <p:cNvSpPr txBox="1"/>
          <p:nvPr>
            <p:custDataLst>
              <p:tags r:id="rId1"/>
            </p:custDataLst>
          </p:nvPr>
        </p:nvSpPr>
        <p:spPr>
          <a:xfrm>
            <a:off x="485775" y="1893570"/>
            <a:ext cx="789622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这些被选定的物理量叫做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基本量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如长度、时间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，它们相应的单位叫作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基本单位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如米、秒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49584" name="文本框 749583"/>
          <p:cNvSpPr txBox="1"/>
          <p:nvPr>
            <p:custDataLst>
              <p:tags r:id="rId2"/>
            </p:custDataLst>
          </p:nvPr>
        </p:nvSpPr>
        <p:spPr>
          <a:xfrm>
            <a:off x="359410" y="829945"/>
            <a:ext cx="803465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在物理学中，只要选定几个物理量的单位，就能够利用物理量之间的关系推导出其他物理量的单位。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9585" name="文本框 749584"/>
          <p:cNvSpPr txBox="1"/>
          <p:nvPr>
            <p:custDataLst>
              <p:tags r:id="rId3"/>
            </p:custDataLst>
          </p:nvPr>
        </p:nvSpPr>
        <p:spPr>
          <a:xfrm>
            <a:off x="485775" y="2957830"/>
            <a:ext cx="806704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由基本量根据物理关系推导出来的其他物理量叫作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导出量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推导出来的其他物理量的单位叫作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导出单位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，如速度、加速度的单位。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22279" name="文本框 822278"/>
          <p:cNvSpPr txBox="1"/>
          <p:nvPr>
            <p:custDataLst>
              <p:tags r:id="rId4"/>
            </p:custDataLst>
          </p:nvPr>
        </p:nvSpPr>
        <p:spPr>
          <a:xfrm>
            <a:off x="485775" y="4229100"/>
            <a:ext cx="83000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由基本单位和导出单位一起组成了一个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单位制（</a:t>
            </a:r>
            <a:r>
              <a:rPr lang="en-US" altLang="zh-CN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system of units</a:t>
            </a:r>
            <a:r>
              <a:rPr lang="zh-CN" altLang="en-US" sz="20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）。</a:t>
            </a:r>
            <a:endParaRPr lang="zh-CN" altLang="en-US" sz="2000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6"/>
            </p:custDataLst>
          </p:nvPr>
        </p:nvSpPr>
        <p:spPr>
          <a:xfrm>
            <a:off x="0" y="22860"/>
            <a:ext cx="2114550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655" y="125730"/>
            <a:ext cx="2046605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一、基本单位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4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49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2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81" grpId="0"/>
      <p:bldP spid="749584" grpId="0"/>
      <p:bldP spid="749585" grpId="0"/>
      <p:bldP spid="822279" grpId="0"/>
      <p:bldP spid="82227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3" name="矩形 34862"/>
          <p:cNvSpPr/>
          <p:nvPr>
            <p:custDataLst>
              <p:tags r:id="rId1"/>
            </p:custDataLst>
          </p:nvPr>
        </p:nvSpPr>
        <p:spPr>
          <a:xfrm>
            <a:off x="3780543" y="3227223"/>
            <a:ext cx="212239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cm/s</a:t>
            </a:r>
            <a:r>
              <a:rPr lang="en-US" altLang="zh-CN" sz="2000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    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……</a:t>
            </a:r>
            <a:endParaRPr lang="en-US" altLang="zh-CN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821" name="文本框 34820"/>
          <p:cNvSpPr txBox="1"/>
          <p:nvPr>
            <p:custDataLst>
              <p:tags r:id="rId2"/>
            </p:custDataLst>
          </p:nvPr>
        </p:nvSpPr>
        <p:spPr>
          <a:xfrm>
            <a:off x="6411560" y="1444649"/>
            <a:ext cx="490220" cy="1217378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基本单位</a:t>
            </a:r>
            <a:endParaRPr lang="zh-CN" altLang="en-US" sz="2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22" name="文本框 34821"/>
          <p:cNvSpPr txBox="1"/>
          <p:nvPr>
            <p:custDataLst>
              <p:tags r:id="rId3"/>
            </p:custDataLst>
          </p:nvPr>
        </p:nvSpPr>
        <p:spPr>
          <a:xfrm>
            <a:off x="6411560" y="3146461"/>
            <a:ext cx="490220" cy="1186497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导出单位</a:t>
            </a:r>
            <a:endParaRPr lang="zh-CN" altLang="en-US" sz="2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23" name="左大括号 34822"/>
          <p:cNvSpPr/>
          <p:nvPr>
            <p:custDataLst>
              <p:tags r:id="rId4"/>
            </p:custDataLst>
          </p:nvPr>
        </p:nvSpPr>
        <p:spPr>
          <a:xfrm flipH="1">
            <a:off x="6181607" y="1436617"/>
            <a:ext cx="171027" cy="1077230"/>
          </a:xfrm>
          <a:prstGeom prst="leftBrace">
            <a:avLst>
              <a:gd name="adj1" fmla="val 0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24" name="文本框 34823"/>
          <p:cNvSpPr txBox="1"/>
          <p:nvPr>
            <p:custDataLst>
              <p:tags r:id="rId5"/>
            </p:custDataLst>
          </p:nvPr>
        </p:nvSpPr>
        <p:spPr>
          <a:xfrm>
            <a:off x="2993390" y="1094105"/>
            <a:ext cx="3234055" cy="1783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25" name="左大括号 34824"/>
          <p:cNvSpPr/>
          <p:nvPr>
            <p:custDataLst>
              <p:tags r:id="rId6"/>
            </p:custDataLst>
          </p:nvPr>
        </p:nvSpPr>
        <p:spPr>
          <a:xfrm flipH="1">
            <a:off x="6227445" y="3016885"/>
            <a:ext cx="76200" cy="1316355"/>
          </a:xfrm>
          <a:prstGeom prst="leftBrace">
            <a:avLst>
              <a:gd name="adj1" fmla="val 0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28" name="矩形 34827"/>
          <p:cNvSpPr/>
          <p:nvPr>
            <p:custDataLst>
              <p:tags r:id="rId7"/>
            </p:custDataLst>
          </p:nvPr>
        </p:nvSpPr>
        <p:spPr>
          <a:xfrm>
            <a:off x="3303094" y="3756931"/>
            <a:ext cx="3111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en-US" altLang="zh-CN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30" name="矩形 34829"/>
          <p:cNvSpPr/>
          <p:nvPr>
            <p:custDataLst>
              <p:tags r:id="rId8"/>
            </p:custDataLst>
          </p:nvPr>
        </p:nvSpPr>
        <p:spPr>
          <a:xfrm>
            <a:off x="3780543" y="2114374"/>
            <a:ext cx="19735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  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mg ……</a:t>
            </a:r>
            <a:endParaRPr lang="en-US" altLang="zh-CN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831" name="矩形 34830"/>
          <p:cNvSpPr/>
          <p:nvPr>
            <p:custDataLst>
              <p:tags r:id="rId9"/>
            </p:custDataLst>
          </p:nvPr>
        </p:nvSpPr>
        <p:spPr>
          <a:xfrm>
            <a:off x="3780543" y="1629798"/>
            <a:ext cx="19748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min</a:t>
            </a: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hour …</a:t>
            </a:r>
            <a:endParaRPr lang="en-US" altLang="zh-CN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832" name="矩形 34831"/>
          <p:cNvSpPr/>
          <p:nvPr>
            <p:custDataLst>
              <p:tags r:id="rId10"/>
            </p:custDataLst>
          </p:nvPr>
        </p:nvSpPr>
        <p:spPr>
          <a:xfrm>
            <a:off x="3310220" y="1122656"/>
            <a:ext cx="3111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endParaRPr lang="en-US" altLang="zh-CN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33" name="矩形 34832"/>
          <p:cNvSpPr/>
          <p:nvPr>
            <p:custDataLst>
              <p:tags r:id="rId11"/>
            </p:custDataLst>
          </p:nvPr>
        </p:nvSpPr>
        <p:spPr>
          <a:xfrm>
            <a:off x="3310220" y="2114374"/>
            <a:ext cx="43942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kg</a:t>
            </a:r>
            <a:endParaRPr lang="en-US" altLang="zh-CN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34" name="矩形 34833"/>
          <p:cNvSpPr/>
          <p:nvPr>
            <p:custDataLst>
              <p:tags r:id="rId12"/>
            </p:custDataLst>
          </p:nvPr>
        </p:nvSpPr>
        <p:spPr>
          <a:xfrm>
            <a:off x="3323284" y="1629798"/>
            <a:ext cx="3111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lang="en-US" altLang="zh-CN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35" name="矩形 34834"/>
          <p:cNvSpPr/>
          <p:nvPr>
            <p:custDataLst>
              <p:tags r:id="rId13"/>
            </p:custDataLst>
          </p:nvPr>
        </p:nvSpPr>
        <p:spPr>
          <a:xfrm>
            <a:off x="3845313" y="2752208"/>
            <a:ext cx="19748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km/h   ……</a:t>
            </a:r>
            <a:endParaRPr lang="en-US" altLang="zh-CN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836" name="矩形 34835"/>
          <p:cNvSpPr/>
          <p:nvPr>
            <p:custDataLst>
              <p:tags r:id="rId14"/>
            </p:custDataLst>
          </p:nvPr>
        </p:nvSpPr>
        <p:spPr>
          <a:xfrm>
            <a:off x="3187888" y="3262854"/>
            <a:ext cx="133731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endParaRPr lang="en-US" altLang="zh-CN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38" name="矩形 34837"/>
          <p:cNvSpPr/>
          <p:nvPr>
            <p:custDataLst>
              <p:tags r:id="rId15"/>
            </p:custDataLst>
          </p:nvPr>
        </p:nvSpPr>
        <p:spPr>
          <a:xfrm>
            <a:off x="3909060" y="4182110"/>
            <a:ext cx="18662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g/cm</a:t>
            </a:r>
            <a:r>
              <a:rPr lang="en-US" altLang="zh-CN" sz="2000" b="1" baseline="30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……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839" name="矩形 34838"/>
          <p:cNvSpPr/>
          <p:nvPr>
            <p:custDataLst>
              <p:tags r:id="rId16"/>
            </p:custDataLst>
          </p:nvPr>
        </p:nvSpPr>
        <p:spPr>
          <a:xfrm>
            <a:off x="3227082" y="2760463"/>
            <a:ext cx="56769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m/s</a:t>
            </a:r>
            <a:endParaRPr lang="en-US" altLang="zh-CN" sz="2000" b="1" err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40" name="矩形 34839"/>
          <p:cNvSpPr/>
          <p:nvPr>
            <p:custDataLst>
              <p:tags r:id="rId17"/>
            </p:custDataLst>
          </p:nvPr>
        </p:nvSpPr>
        <p:spPr>
          <a:xfrm>
            <a:off x="3247272" y="3227223"/>
            <a:ext cx="65151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m/s</a:t>
            </a:r>
            <a:r>
              <a:rPr lang="en-US" altLang="zh-CN" sz="2000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000" b="1" baseline="30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41" name="矩形 34840"/>
          <p:cNvSpPr/>
          <p:nvPr>
            <p:custDataLst>
              <p:tags r:id="rId18"/>
            </p:custDataLst>
          </p:nvPr>
        </p:nvSpPr>
        <p:spPr>
          <a:xfrm>
            <a:off x="3183055" y="4182240"/>
            <a:ext cx="7797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kg/m</a:t>
            </a:r>
            <a:r>
              <a:rPr lang="en-US" altLang="zh-CN" sz="2000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2000" b="1" baseline="30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43" name="矩形 34842"/>
          <p:cNvSpPr/>
          <p:nvPr>
            <p:custDataLst>
              <p:tags r:id="rId19"/>
            </p:custDataLst>
          </p:nvPr>
        </p:nvSpPr>
        <p:spPr>
          <a:xfrm>
            <a:off x="1575012" y="1133346"/>
            <a:ext cx="10368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长度：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44" name="矩形 34843"/>
          <p:cNvSpPr/>
          <p:nvPr>
            <p:custDataLst>
              <p:tags r:id="rId20"/>
            </p:custDataLst>
          </p:nvPr>
        </p:nvSpPr>
        <p:spPr>
          <a:xfrm>
            <a:off x="1575012" y="2114374"/>
            <a:ext cx="10368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质量：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45" name="矩形 34844"/>
          <p:cNvSpPr/>
          <p:nvPr>
            <p:custDataLst>
              <p:tags r:id="rId21"/>
            </p:custDataLst>
          </p:nvPr>
        </p:nvSpPr>
        <p:spPr>
          <a:xfrm>
            <a:off x="1575012" y="1629798"/>
            <a:ext cx="10368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时间：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47" name="矩形 34846"/>
          <p:cNvSpPr/>
          <p:nvPr>
            <p:custDataLst>
              <p:tags r:id="rId22"/>
            </p:custDataLst>
          </p:nvPr>
        </p:nvSpPr>
        <p:spPr>
          <a:xfrm>
            <a:off x="1575012" y="2760463"/>
            <a:ext cx="10368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速度：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48" name="矩形 34847"/>
          <p:cNvSpPr/>
          <p:nvPr>
            <p:custDataLst>
              <p:tags r:id="rId23"/>
            </p:custDataLst>
          </p:nvPr>
        </p:nvSpPr>
        <p:spPr>
          <a:xfrm>
            <a:off x="1633432" y="3247508"/>
            <a:ext cx="10368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加速度：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49" name="矩形 34848"/>
          <p:cNvSpPr/>
          <p:nvPr>
            <p:custDataLst>
              <p:tags r:id="rId24"/>
            </p:custDataLst>
          </p:nvPr>
        </p:nvSpPr>
        <p:spPr>
          <a:xfrm>
            <a:off x="1722285" y="3734553"/>
            <a:ext cx="742304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力：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50" name="矩形 34849"/>
          <p:cNvSpPr/>
          <p:nvPr>
            <p:custDataLst>
              <p:tags r:id="rId25"/>
            </p:custDataLst>
          </p:nvPr>
        </p:nvSpPr>
        <p:spPr>
          <a:xfrm>
            <a:off x="1633220" y="4221598"/>
            <a:ext cx="8648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密度：</a:t>
            </a:r>
            <a:endParaRPr lang="zh-CN" altLang="en-US" sz="2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54" name="矩形 34853"/>
          <p:cNvSpPr/>
          <p:nvPr>
            <p:custDataLst>
              <p:tags r:id="rId26"/>
            </p:custDataLst>
          </p:nvPr>
        </p:nvSpPr>
        <p:spPr>
          <a:xfrm>
            <a:off x="4186861" y="3722429"/>
            <a:ext cx="116332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kg·m/s</a:t>
            </a:r>
            <a:r>
              <a:rPr lang="en-US" altLang="zh-CN" sz="2000" b="1" baseline="30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000" b="1" baseline="30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64" name="矩形 34863"/>
          <p:cNvSpPr/>
          <p:nvPr>
            <p:custDataLst>
              <p:tags r:id="rId27"/>
            </p:custDataLst>
          </p:nvPr>
        </p:nvSpPr>
        <p:spPr>
          <a:xfrm>
            <a:off x="3780790" y="1122680"/>
            <a:ext cx="23418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km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cm……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867" name="文本框 34866"/>
          <p:cNvSpPr txBox="1"/>
          <p:nvPr>
            <p:custDataLst>
              <p:tags r:id="rId28"/>
            </p:custDataLst>
          </p:nvPr>
        </p:nvSpPr>
        <p:spPr>
          <a:xfrm>
            <a:off x="7393305" y="1814830"/>
            <a:ext cx="466725" cy="184658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  位  制</a:t>
            </a:r>
            <a:endParaRPr lang="zh-CN" altLang="en-US" sz="2400" b="1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868" name="左大括号 34867"/>
          <p:cNvSpPr/>
          <p:nvPr>
            <p:custDataLst>
              <p:tags r:id="rId29"/>
            </p:custDataLst>
          </p:nvPr>
        </p:nvSpPr>
        <p:spPr>
          <a:xfrm flipH="1">
            <a:off x="7085813" y="1700895"/>
            <a:ext cx="157962" cy="1985810"/>
          </a:xfrm>
          <a:prstGeom prst="leftBrace">
            <a:avLst>
              <a:gd name="adj1" fmla="val 104762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0"/>
            </p:custDataLst>
          </p:nvPr>
        </p:nvCxnSpPr>
        <p:spPr>
          <a:xfrm flipV="1">
            <a:off x="-6350" y="714375"/>
            <a:ext cx="3123565" cy="635"/>
          </a:xfrm>
          <a:prstGeom prst="line">
            <a:avLst/>
          </a:prstGeom>
          <a:noFill/>
          <a:ln w="28575" cap="flat">
            <a:solidFill>
              <a:srgbClr val="C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圆角矩形 15">
            <a:hlinkClick r:id=""/>
          </p:cNvPr>
          <p:cNvSpPr/>
          <p:nvPr>
            <p:custDataLst>
              <p:tags r:id="rId31"/>
            </p:custDataLst>
          </p:nvPr>
        </p:nvSpPr>
        <p:spPr>
          <a:xfrm>
            <a:off x="0" y="22860"/>
            <a:ext cx="1435735" cy="663575"/>
          </a:xfrm>
          <a:prstGeom prst="roundRect">
            <a:avLst>
              <a:gd name="adj" fmla="val 5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00" noProof="1"/>
          </a:p>
        </p:txBody>
      </p:sp>
      <p:sp>
        <p:nvSpPr>
          <p:cNvPr id="17" name="TextBox 14">
            <a:hlinkClick r:id=""/>
          </p:cNvPr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80975" y="125730"/>
            <a:ext cx="1165225" cy="458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39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单位制</a:t>
            </a:r>
            <a:endParaRPr lang="zh-CN" altLang="en-US" sz="239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33"/>
            </p:custDataLst>
          </p:nvPr>
        </p:nvCxnSpPr>
        <p:spPr>
          <a:xfrm>
            <a:off x="1501140" y="2632710"/>
            <a:ext cx="5311775" cy="16510"/>
          </a:xfrm>
          <a:prstGeom prst="line">
            <a:avLst/>
          </a:prstGeom>
          <a:noFill/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8" grpId="1"/>
      <p:bldP spid="34832" grpId="1"/>
      <p:bldP spid="34833" grpId="1"/>
      <p:bldP spid="34834" grpId="1"/>
      <p:bldP spid="34839" grpId="1"/>
      <p:bldP spid="34840" grpId="1"/>
      <p:bldP spid="34841" grpId="1"/>
    </p:bldLst>
  </p:timing>
</p:sld>
</file>

<file path=ppt/tags/tag1.xml><?xml version="1.0" encoding="utf-8"?>
<p:tagLst xmlns:p="http://schemas.openxmlformats.org/presentationml/2006/main">
  <p:tag name="AS_UNIQUEID" val="5896"/>
</p:tagLst>
</file>

<file path=ppt/tags/tag10.xml><?xml version="1.0" encoding="utf-8"?>
<p:tagLst xmlns:p="http://schemas.openxmlformats.org/presentationml/2006/main">
  <p:tag name="AS_UNIQUEID" val="5912"/>
</p:tagLst>
</file>

<file path=ppt/tags/tag100.xml><?xml version="1.0" encoding="utf-8"?>
<p:tagLst xmlns:p="http://schemas.openxmlformats.org/presentationml/2006/main">
  <p:tag name="AS_UNIQUEID" val="6004"/>
</p:tagLst>
</file>

<file path=ppt/tags/tag101.xml><?xml version="1.0" encoding="utf-8"?>
<p:tagLst xmlns:p="http://schemas.openxmlformats.org/presentationml/2006/main">
  <p:tag name="AS_UNIQUEID" val="6005"/>
</p:tagLst>
</file>

<file path=ppt/tags/tag102.xml><?xml version="1.0" encoding="utf-8"?>
<p:tagLst xmlns:p="http://schemas.openxmlformats.org/presentationml/2006/main">
  <p:tag name="AS_UNIQUEID" val="6006"/>
</p:tagLst>
</file>

<file path=ppt/tags/tag103.xml><?xml version="1.0" encoding="utf-8"?>
<p:tagLst xmlns:p="http://schemas.openxmlformats.org/presentationml/2006/main">
  <p:tag name="AS_UNIQUEID" val="6007"/>
</p:tagLst>
</file>

<file path=ppt/tags/tag104.xml><?xml version="1.0" encoding="utf-8"?>
<p:tagLst xmlns:p="http://schemas.openxmlformats.org/presentationml/2006/main">
  <p:tag name="AS_UNIQUEID" val="6008"/>
</p:tagLst>
</file>

<file path=ppt/tags/tag105.xml><?xml version="1.0" encoding="utf-8"?>
<p:tagLst xmlns:p="http://schemas.openxmlformats.org/presentationml/2006/main">
  <p:tag name="AS_UNIQUEID" val="6010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06.xml><?xml version="1.0" encoding="utf-8"?>
<p:tagLst xmlns:p="http://schemas.openxmlformats.org/presentationml/2006/main">
  <p:tag name="AS_UNIQUEID" val="6011"/>
  <p:tag name="KSO_WM_BEAUTIFY_FLAG" val="#wm#"/>
  <p:tag name="KSO_WM_SLIDE_BACKGROUND_TYPE" val="frame"/>
  <p:tag name="KSO_WM_SLIDE_BK_DARK_LIGHT" val="2"/>
  <p:tag name="KSO_WM_TAG_VERSION" val="1.0"/>
  <p:tag name="KSO_WM_UNIT_BK_DARK_LIGHT" val="2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SUBTYPE" val="h"/>
  <p:tag name="KSO_WM_UNIT_TYPE" val="i"/>
</p:tagLst>
</file>

<file path=ppt/tags/tag107.xml><?xml version="1.0" encoding="utf-8"?>
<p:tagLst xmlns:p="http://schemas.openxmlformats.org/presentationml/2006/main">
  <p:tag name="AS_UNIQUEID" val="6012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TYPE" val="i"/>
</p:tagLst>
</file>

<file path=ppt/tags/tag108.xml><?xml version="1.0" encoding="utf-8"?>
<p:tagLst xmlns:p="http://schemas.openxmlformats.org/presentationml/2006/main">
  <p:tag name="AS_UNIQUEID" val="6013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2"/>
  <p:tag name="KSO_WM_UNIT_INDEX" val="2"/>
  <p:tag name="KSO_WM_UNIT_LAYERLEVEL" val="1"/>
  <p:tag name="KSO_WM_UNIT_TYPE" val="i"/>
</p:tagLst>
</file>

<file path=ppt/tags/tag109.xml><?xml version="1.0" encoding="utf-8"?>
<p:tagLst xmlns:p="http://schemas.openxmlformats.org/presentationml/2006/main">
  <p:tag name="AS_UNIQUEID" val="6014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3"/>
  <p:tag name="KSO_WM_UNIT_INDEX" val="3"/>
  <p:tag name="KSO_WM_UNIT_LAYERLEVEL" val="1"/>
  <p:tag name="KSO_WM_UNIT_TYPE" val="i"/>
</p:tagLst>
</file>

<file path=ppt/tags/tag11.xml><?xml version="1.0" encoding="utf-8"?>
<p:tagLst xmlns:p="http://schemas.openxmlformats.org/presentationml/2006/main">
  <p:tag name="AS_UNIQUEID" val="5914"/>
</p:tagLst>
</file>

<file path=ppt/tags/tag110.xml><?xml version="1.0" encoding="utf-8"?>
<p:tagLst xmlns:p="http://schemas.openxmlformats.org/presentationml/2006/main">
  <p:tag name="AS_UNIQUEID" val="6015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4"/>
  <p:tag name="KSO_WM_UNIT_INDEX" val="4"/>
  <p:tag name="KSO_WM_UNIT_LAYERLEVEL" val="1"/>
  <p:tag name="KSO_WM_UNIT_TYPE" val="i"/>
</p:tagLst>
</file>

<file path=ppt/tags/tag111.xml><?xml version="1.0" encoding="utf-8"?>
<p:tagLst xmlns:p="http://schemas.openxmlformats.org/presentationml/2006/main">
  <p:tag name="AS_UNIQUEID" val="6016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12.xml><?xml version="1.0" encoding="utf-8"?>
<p:tagLst xmlns:p="http://schemas.openxmlformats.org/presentationml/2006/main">
  <p:tag name="AS_UNIQUEID" val="6017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13.xml><?xml version="1.0" encoding="utf-8"?>
<p:tagLst xmlns:p="http://schemas.openxmlformats.org/presentationml/2006/main">
  <p:tag name="AS_UNIQUEID" val="6018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14.xml><?xml version="1.0" encoding="utf-8"?>
<p:tagLst xmlns:p="http://schemas.openxmlformats.org/presentationml/2006/main">
  <p:tag name="AS_UNIQUEID" val="6019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15.xml><?xml version="1.0" encoding="utf-8"?>
<p:tagLst xmlns:p="http://schemas.openxmlformats.org/presentationml/2006/main">
  <p:tag name="AS_UNIQUEID" val="6020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16.xml><?xml version="1.0" encoding="utf-8"?>
<p:tagLst xmlns:p="http://schemas.openxmlformats.org/presentationml/2006/main">
  <p:tag name="AS_UNIQUEID" val="281"/>
</p:tagLst>
</file>

<file path=ppt/tags/tag117.xml><?xml version="1.0" encoding="utf-8"?>
<p:tagLst xmlns:p="http://schemas.openxmlformats.org/presentationml/2006/main">
  <p:tag name="AS_UNIQUEID" val="282"/>
</p:tagLst>
</file>

<file path=ppt/tags/tag118.xml><?xml version="1.0" encoding="utf-8"?>
<p:tagLst xmlns:p="http://schemas.openxmlformats.org/presentationml/2006/main">
  <p:tag name="AS_UNIQUEID" val="283"/>
</p:tagLst>
</file>

<file path=ppt/tags/tag119.xml><?xml version="1.0" encoding="utf-8"?>
<p:tagLst xmlns:p="http://schemas.openxmlformats.org/presentationml/2006/main">
  <p:tag name="AS_UNIQUEID" val="284"/>
</p:tagLst>
</file>

<file path=ppt/tags/tag12.xml><?xml version="1.0" encoding="utf-8"?>
<p:tagLst xmlns:p="http://schemas.openxmlformats.org/presentationml/2006/main">
  <p:tag name="AS_UNIQUEID" val="5915"/>
</p:tagLst>
</file>

<file path=ppt/tags/tag120.xml><?xml version="1.0" encoding="utf-8"?>
<p:tagLst xmlns:p="http://schemas.openxmlformats.org/presentationml/2006/main">
  <p:tag name="AS_UNIQUEID" val="285"/>
</p:tagLst>
</file>

<file path=ppt/tags/tag121.xml><?xml version="1.0" encoding="utf-8"?>
<p:tagLst xmlns:p="http://schemas.openxmlformats.org/presentationml/2006/main">
  <p:tag name="AS_UNIQUEID" val="286"/>
</p:tagLst>
</file>

<file path=ppt/tags/tag122.xml><?xml version="1.0" encoding="utf-8"?>
<p:tagLst xmlns:p="http://schemas.openxmlformats.org/presentationml/2006/main">
  <p:tag name="AS_UNIQUEID" val="6024"/>
</p:tagLst>
</file>

<file path=ppt/tags/tag123.xml><?xml version="1.0" encoding="utf-8"?>
<p:tagLst xmlns:p="http://schemas.openxmlformats.org/presentationml/2006/main">
  <p:tag name="AS_UNIQUEID" val="6025"/>
</p:tagLst>
</file>

<file path=ppt/tags/tag124.xml><?xml version="1.0" encoding="utf-8"?>
<p:tagLst xmlns:p="http://schemas.openxmlformats.org/presentationml/2006/main">
  <p:tag name="AS_UNIQUEID" val="6026"/>
</p:tagLst>
</file>

<file path=ppt/tags/tag125.xml><?xml version="1.0" encoding="utf-8"?>
<p:tagLst xmlns:p="http://schemas.openxmlformats.org/presentationml/2006/main">
  <p:tag name="AS_UNIQUEID" val="6027"/>
</p:tagLst>
</file>

<file path=ppt/tags/tag126.xml><?xml version="1.0" encoding="utf-8"?>
<p:tagLst xmlns:p="http://schemas.openxmlformats.org/presentationml/2006/main">
  <p:tag name="AS_UNIQUEID" val="1512"/>
</p:tagLst>
</file>

<file path=ppt/tags/tag127.xml><?xml version="1.0" encoding="utf-8"?>
<p:tagLst xmlns:p="http://schemas.openxmlformats.org/presentationml/2006/main">
  <p:tag name="AS_UNIQUEID" val="6030"/>
</p:tagLst>
</file>

<file path=ppt/tags/tag128.xml><?xml version="1.0" encoding="utf-8"?>
<p:tagLst xmlns:p="http://schemas.openxmlformats.org/presentationml/2006/main">
  <p:tag name="AS_UNIQUEID" val="6031"/>
</p:tagLst>
</file>

<file path=ppt/tags/tag129.xml><?xml version="1.0" encoding="utf-8"?>
<p:tagLst xmlns:p="http://schemas.openxmlformats.org/presentationml/2006/main">
  <p:tag name="AS_UNIQUEID" val="6035"/>
</p:tagLst>
</file>

<file path=ppt/tags/tag13.xml><?xml version="1.0" encoding="utf-8"?>
<p:tagLst xmlns:p="http://schemas.openxmlformats.org/presentationml/2006/main">
  <p:tag name="AS_UNIQUEID" val="5917"/>
</p:tagLst>
</file>

<file path=ppt/tags/tag130.xml><?xml version="1.0" encoding="utf-8"?>
<p:tagLst xmlns:p="http://schemas.openxmlformats.org/presentationml/2006/main">
  <p:tag name="AS_UNIQUEID" val="6037"/>
</p:tagLst>
</file>

<file path=ppt/tags/tag131.xml><?xml version="1.0" encoding="utf-8"?>
<p:tagLst xmlns:p="http://schemas.openxmlformats.org/presentationml/2006/main">
  <p:tag name="AS_UNIQUEID" val="6038"/>
</p:tagLst>
</file>

<file path=ppt/tags/tag132.xml><?xml version="1.0" encoding="utf-8"?>
<p:tagLst xmlns:p="http://schemas.openxmlformats.org/presentationml/2006/main">
  <p:tag name="AS_UNIQUEID" val="6040"/>
</p:tagLst>
</file>

<file path=ppt/tags/tag133.xml><?xml version="1.0" encoding="utf-8"?>
<p:tagLst xmlns:p="http://schemas.openxmlformats.org/presentationml/2006/main">
  <p:tag name="AS_UNIQUEID" val="6041"/>
</p:tagLst>
</file>

<file path=ppt/tags/tag134.xml><?xml version="1.0" encoding="utf-8"?>
<p:tagLst xmlns:p="http://schemas.openxmlformats.org/presentationml/2006/main">
  <p:tag name="AS_UNIQUEID" val="6043"/>
</p:tagLst>
</file>

<file path=ppt/tags/tag135.xml><?xml version="1.0" encoding="utf-8"?>
<p:tagLst xmlns:p="http://schemas.openxmlformats.org/presentationml/2006/main">
  <p:tag name="AS_UNIQUEID" val="6044"/>
</p:tagLst>
</file>

<file path=ppt/tags/tag136.xml><?xml version="1.0" encoding="utf-8"?>
<p:tagLst xmlns:p="http://schemas.openxmlformats.org/presentationml/2006/main">
  <p:tag name="AS_UNIQUEID" val="6046"/>
</p:tagLst>
</file>

<file path=ppt/tags/tag137.xml><?xml version="1.0" encoding="utf-8"?>
<p:tagLst xmlns:p="http://schemas.openxmlformats.org/presentationml/2006/main">
  <p:tag name="AS_UNIQUEID" val="6047"/>
</p:tagLst>
</file>

<file path=ppt/tags/tag138.xml><?xml version="1.0" encoding="utf-8"?>
<p:tagLst xmlns:p="http://schemas.openxmlformats.org/presentationml/2006/main">
  <p:tag name="AS_UNIQUEID" val="6049"/>
</p:tagLst>
</file>

<file path=ppt/tags/tag139.xml><?xml version="1.0" encoding="utf-8"?>
<p:tagLst xmlns:p="http://schemas.openxmlformats.org/presentationml/2006/main">
  <p:tag name="AS_UNIQUEID" val="6052"/>
</p:tagLst>
</file>

<file path=ppt/tags/tag14.xml><?xml version="1.0" encoding="utf-8"?>
<p:tagLst xmlns:p="http://schemas.openxmlformats.org/presentationml/2006/main">
  <p:tag name="AS_UNIQUEID" val="5918"/>
</p:tagLst>
</file>

<file path=ppt/tags/tag140.xml><?xml version="1.0" encoding="utf-8"?>
<p:tagLst xmlns:p="http://schemas.openxmlformats.org/presentationml/2006/main">
  <p:tag name="AS_UNIQUEID" val="6053"/>
</p:tagLst>
</file>

<file path=ppt/tags/tag141.xml><?xml version="1.0" encoding="utf-8"?>
<p:tagLst xmlns:p="http://schemas.openxmlformats.org/presentationml/2006/main">
  <p:tag name="AS_UNIQUEID" val="6055"/>
</p:tagLst>
</file>

<file path=ppt/tags/tag142.xml><?xml version="1.0" encoding="utf-8"?>
<p:tagLst xmlns:p="http://schemas.openxmlformats.org/presentationml/2006/main">
  <p:tag name="AS_UNIQUEID" val="6056"/>
</p:tagLst>
</file>

<file path=ppt/tags/tag143.xml><?xml version="1.0" encoding="utf-8"?>
<p:tagLst xmlns:p="http://schemas.openxmlformats.org/presentationml/2006/main">
  <p:tag name="AS_UNIQUEID" val="6058"/>
</p:tagLst>
</file>

<file path=ppt/tags/tag144.xml><?xml version="1.0" encoding="utf-8"?>
<p:tagLst xmlns:p="http://schemas.openxmlformats.org/presentationml/2006/main">
  <p:tag name="AS_UNIQUEID" val="6059"/>
</p:tagLst>
</file>

<file path=ppt/tags/tag145.xml><?xml version="1.0" encoding="utf-8"?>
<p:tagLst xmlns:p="http://schemas.openxmlformats.org/presentationml/2006/main">
  <p:tag name="AS_UNIQUEID" val="6061"/>
</p:tagLst>
</file>

<file path=ppt/tags/tag146.xml><?xml version="1.0" encoding="utf-8"?>
<p:tagLst xmlns:p="http://schemas.openxmlformats.org/presentationml/2006/main">
  <p:tag name="AS_UNIQUEID" val="6062"/>
</p:tagLst>
</file>

<file path=ppt/tags/tag147.xml><?xml version="1.0" encoding="utf-8"?>
<p:tagLst xmlns:p="http://schemas.openxmlformats.org/presentationml/2006/main">
  <p:tag name="AS_UNIQUEID" val="6065"/>
</p:tagLst>
</file>

<file path=ppt/tags/tag148.xml><?xml version="1.0" encoding="utf-8"?>
<p:tagLst xmlns:p="http://schemas.openxmlformats.org/presentationml/2006/main">
  <p:tag name="AS_UNIQUEID" val="6066"/>
</p:tagLst>
</file>

<file path=ppt/tags/tag149.xml><?xml version="1.0" encoding="utf-8"?>
<p:tagLst xmlns:p="http://schemas.openxmlformats.org/presentationml/2006/main">
  <p:tag name="AS_UNIQUEID" val="6067"/>
</p:tagLst>
</file>

<file path=ppt/tags/tag15.xml><?xml version="1.0" encoding="utf-8"?>
<p:tagLst xmlns:p="http://schemas.openxmlformats.org/presentationml/2006/main">
  <p:tag name="AS_UNIQUEID" val="5920"/>
</p:tagLst>
</file>

<file path=ppt/tags/tag150.xml><?xml version="1.0" encoding="utf-8"?>
<p:tagLst xmlns:p="http://schemas.openxmlformats.org/presentationml/2006/main">
  <p:tag name="AS_UNIQUEID" val="6068"/>
</p:tagLst>
</file>

<file path=ppt/tags/tag151.xml><?xml version="1.0" encoding="utf-8"?>
<p:tagLst xmlns:p="http://schemas.openxmlformats.org/presentationml/2006/main">
  <p:tag name="AS_UNIQUEID" val="912"/>
</p:tagLst>
</file>

<file path=ppt/tags/tag152.xml><?xml version="1.0" encoding="utf-8"?>
<p:tagLst xmlns:p="http://schemas.openxmlformats.org/presentationml/2006/main">
  <p:tag name="AS_UNIQUEID" val="913"/>
</p:tagLst>
</file>

<file path=ppt/tags/tag153.xml><?xml version="1.0" encoding="utf-8"?>
<p:tagLst xmlns:p="http://schemas.openxmlformats.org/presentationml/2006/main">
  <p:tag name="AS_UNIQUEID" val="914"/>
</p:tagLst>
</file>

<file path=ppt/tags/tag154.xml><?xml version="1.0" encoding="utf-8"?>
<p:tagLst xmlns:p="http://schemas.openxmlformats.org/presentationml/2006/main">
  <p:tag name="AS_UNIQUEID" val="915"/>
</p:tagLst>
</file>

<file path=ppt/tags/tag155.xml><?xml version="1.0" encoding="utf-8"?>
<p:tagLst xmlns:p="http://schemas.openxmlformats.org/presentationml/2006/main">
  <p:tag name="AS_UNIQUEID" val="916"/>
</p:tagLst>
</file>

<file path=ppt/tags/tag156.xml><?xml version="1.0" encoding="utf-8"?>
<p:tagLst xmlns:p="http://schemas.openxmlformats.org/presentationml/2006/main">
  <p:tag name="AS_UNIQUEID" val="928"/>
</p:tagLst>
</file>

<file path=ppt/tags/tag157.xml><?xml version="1.0" encoding="utf-8"?>
<p:tagLst xmlns:p="http://schemas.openxmlformats.org/presentationml/2006/main">
  <p:tag name="AS_UNIQUEID" val="929"/>
</p:tagLst>
</file>

<file path=ppt/tags/tag158.xml><?xml version="1.0" encoding="utf-8"?>
<p:tagLst xmlns:p="http://schemas.openxmlformats.org/presentationml/2006/main">
  <p:tag name="AS_UNIQUEID" val="930"/>
</p:tagLst>
</file>

<file path=ppt/tags/tag159.xml><?xml version="1.0" encoding="utf-8"?>
<p:tagLst xmlns:p="http://schemas.openxmlformats.org/presentationml/2006/main">
  <p:tag name="AS_UNIQUEID" val="931"/>
</p:tagLst>
</file>

<file path=ppt/tags/tag16.xml><?xml version="1.0" encoding="utf-8"?>
<p:tagLst xmlns:p="http://schemas.openxmlformats.org/presentationml/2006/main">
  <p:tag name="AS_UNIQUEID" val="5921"/>
</p:tagLst>
</file>

<file path=ppt/tags/tag160.xml><?xml version="1.0" encoding="utf-8"?>
<p:tagLst xmlns:p="http://schemas.openxmlformats.org/presentationml/2006/main">
  <p:tag name="AS_UNIQUEID" val="933"/>
</p:tagLst>
</file>

<file path=ppt/tags/tag161.xml><?xml version="1.0" encoding="utf-8"?>
<p:tagLst xmlns:p="http://schemas.openxmlformats.org/presentationml/2006/main">
  <p:tag name="AS_UNIQUEID" val="6073"/>
</p:tagLst>
</file>

<file path=ppt/tags/tag162.xml><?xml version="1.0" encoding="utf-8"?>
<p:tagLst xmlns:p="http://schemas.openxmlformats.org/presentationml/2006/main">
  <p:tag name="AS_UNIQUEID" val="6075"/>
</p:tagLst>
</file>

<file path=ppt/tags/tag163.xml><?xml version="1.0" encoding="utf-8"?>
<p:tagLst xmlns:p="http://schemas.openxmlformats.org/presentationml/2006/main">
  <p:tag name="AS_UNIQUEID" val="6076"/>
</p:tagLst>
</file>

<file path=ppt/tags/tag164.xml><?xml version="1.0" encoding="utf-8"?>
<p:tagLst xmlns:p="http://schemas.openxmlformats.org/presentationml/2006/main">
  <p:tag name="AS_UNIQUEID" val="6077"/>
</p:tagLst>
</file>

<file path=ppt/tags/tag165.xml><?xml version="1.0" encoding="utf-8"?>
<p:tagLst xmlns:p="http://schemas.openxmlformats.org/presentationml/2006/main">
  <p:tag name="AS_UNIQUEID" val="6078"/>
</p:tagLst>
</file>

<file path=ppt/tags/tag166.xml><?xml version="1.0" encoding="utf-8"?>
<p:tagLst xmlns:p="http://schemas.openxmlformats.org/presentationml/2006/main">
  <p:tag name="AS_UNIQUEID" val="6079"/>
</p:tagLst>
</file>

<file path=ppt/tags/tag167.xml><?xml version="1.0" encoding="utf-8"?>
<p:tagLst xmlns:p="http://schemas.openxmlformats.org/presentationml/2006/main">
  <p:tag name="AS_UNIQUEID" val="6081"/>
</p:tagLst>
</file>

<file path=ppt/tags/tag168.xml><?xml version="1.0" encoding="utf-8"?>
<p:tagLst xmlns:p="http://schemas.openxmlformats.org/presentationml/2006/main">
  <p:tag name="AS_UNIQUEID" val="6082"/>
</p:tagLst>
</file>

<file path=ppt/tags/tag169.xml><?xml version="1.0" encoding="utf-8"?>
<p:tagLst xmlns:p="http://schemas.openxmlformats.org/presentationml/2006/main">
  <p:tag name="AS_UNIQUEID" val="6083"/>
</p:tagLst>
</file>

<file path=ppt/tags/tag17.xml><?xml version="1.0" encoding="utf-8"?>
<p:tagLst xmlns:p="http://schemas.openxmlformats.org/presentationml/2006/main">
  <p:tag name="AS_UNIQUEID" val="5924"/>
</p:tagLst>
</file>

<file path=ppt/tags/tag170.xml><?xml version="1.0" encoding="utf-8"?>
<p:tagLst xmlns:p="http://schemas.openxmlformats.org/presentationml/2006/main">
  <p:tag name="AS_UNIQUEID" val="6084"/>
  <p:tag name="MH" val="20160202082519"/>
  <p:tag name="MH_LIBRARY" val="GRAPHIC"/>
  <p:tag name="MH_ORDER" val="4"/>
  <p:tag name="MH_TYPE" val="Other"/>
</p:tagLst>
</file>

<file path=ppt/tags/tag171.xml><?xml version="1.0" encoding="utf-8"?>
<p:tagLst xmlns:p="http://schemas.openxmlformats.org/presentationml/2006/main">
  <p:tag name="AS_UNIQUEID" val="6085"/>
  <p:tag name="MH" val="20160202082519"/>
  <p:tag name="MH_LIBRARY" val="GRAPHIC"/>
  <p:tag name="MH_ORDER" val="4"/>
  <p:tag name="MH_TYPE" val="Other"/>
</p:tagLst>
</file>

<file path=ppt/tags/tag172.xml><?xml version="1.0" encoding="utf-8"?>
<p:tagLst xmlns:p="http://schemas.openxmlformats.org/presentationml/2006/main">
  <p:tag name="AS_UNIQUEID" val="6086"/>
</p:tagLst>
</file>

<file path=ppt/tags/tag173.xml><?xml version="1.0" encoding="utf-8"?>
<p:tagLst xmlns:p="http://schemas.openxmlformats.org/presentationml/2006/main">
  <p:tag name="AS_UNIQUEID" val="6087"/>
  <p:tag name="MH" val="20160202082519"/>
  <p:tag name="MH_LIBRARY" val="GRAPHIC"/>
  <p:tag name="MH_ORDER" val="4"/>
  <p:tag name="MH_TYPE" val="Other"/>
</p:tagLst>
</file>

<file path=ppt/tags/tag174.xml><?xml version="1.0" encoding="utf-8"?>
<p:tagLst xmlns:p="http://schemas.openxmlformats.org/presentationml/2006/main">
  <p:tag name="AS_UNIQUEID" val="6088"/>
</p:tagLst>
</file>

<file path=ppt/tags/tag175.xml><?xml version="1.0" encoding="utf-8"?>
<p:tagLst xmlns:p="http://schemas.openxmlformats.org/presentationml/2006/main">
  <p:tag name="AS_UNIQUEID" val="6089"/>
</p:tagLst>
</file>

<file path=ppt/tags/tag176.xml><?xml version="1.0" encoding="utf-8"?>
<p:tagLst xmlns:p="http://schemas.openxmlformats.org/presentationml/2006/main">
  <p:tag name="AS_UNIQUEID" val="6090"/>
</p:tagLst>
</file>

<file path=ppt/tags/tag177.xml><?xml version="1.0" encoding="utf-8"?>
<p:tagLst xmlns:p="http://schemas.openxmlformats.org/presentationml/2006/main">
  <p:tag name="AS_UNIQUEID" val="1222"/>
</p:tagLst>
</file>

<file path=ppt/tags/tag178.xml><?xml version="1.0" encoding="utf-8"?>
<p:tagLst xmlns:p="http://schemas.openxmlformats.org/presentationml/2006/main">
  <p:tag name="AS_UNIQUEID" val="1223"/>
</p:tagLst>
</file>

<file path=ppt/tags/tag179.xml><?xml version="1.0" encoding="utf-8"?>
<p:tagLst xmlns:p="http://schemas.openxmlformats.org/presentationml/2006/main">
  <p:tag name="AS_UNIQUEID" val="1224"/>
</p:tagLst>
</file>

<file path=ppt/tags/tag18.xml><?xml version="1.0" encoding="utf-8"?>
<p:tagLst xmlns:p="http://schemas.openxmlformats.org/presentationml/2006/main">
  <p:tag name="AS_UNIQUEID" val="5925"/>
</p:tagLst>
</file>

<file path=ppt/tags/tag180.xml><?xml version="1.0" encoding="utf-8"?>
<p:tagLst xmlns:p="http://schemas.openxmlformats.org/presentationml/2006/main">
  <p:tag name="AS_UNIQUEID" val="6093"/>
</p:tagLst>
</file>

<file path=ppt/tags/tag181.xml><?xml version="1.0" encoding="utf-8"?>
<p:tagLst xmlns:p="http://schemas.openxmlformats.org/presentationml/2006/main">
  <p:tag name="AS_UNIQUEID" val="6094"/>
</p:tagLst>
</file>

<file path=ppt/tags/tag182.xml><?xml version="1.0" encoding="utf-8"?>
<p:tagLst xmlns:p="http://schemas.openxmlformats.org/presentationml/2006/main">
  <p:tag name="AS_UNIQUEID" val="6095"/>
</p:tagLst>
</file>

<file path=ppt/tags/tag183.xml><?xml version="1.0" encoding="utf-8"?>
<p:tagLst xmlns:p="http://schemas.openxmlformats.org/presentationml/2006/main">
  <p:tag name="AS_UNIQUEID" val="6097"/>
</p:tagLst>
</file>

<file path=ppt/tags/tag184.xml><?xml version="1.0" encoding="utf-8"?>
<p:tagLst xmlns:p="http://schemas.openxmlformats.org/presentationml/2006/main">
  <p:tag name="AS_UNIQUEID" val="6098"/>
</p:tagLst>
</file>

<file path=ppt/tags/tag185.xml><?xml version="1.0" encoding="utf-8"?>
<p:tagLst xmlns:p="http://schemas.openxmlformats.org/presentationml/2006/main">
  <p:tag name="AS_UNIQUEID" val="6099"/>
</p:tagLst>
</file>

<file path=ppt/tags/tag186.xml><?xml version="1.0" encoding="utf-8"?>
<p:tagLst xmlns:p="http://schemas.openxmlformats.org/presentationml/2006/main">
  <p:tag name="AS_UNIQUEID" val="6101"/>
</p:tagLst>
</file>

<file path=ppt/tags/tag187.xml><?xml version="1.0" encoding="utf-8"?>
<p:tagLst xmlns:p="http://schemas.openxmlformats.org/presentationml/2006/main">
  <p:tag name="AS_UNIQUEID" val="6103"/>
</p:tagLst>
</file>

<file path=ppt/tags/tag188.xml><?xml version="1.0" encoding="utf-8"?>
<p:tagLst xmlns:p="http://schemas.openxmlformats.org/presentationml/2006/main">
  <p:tag name="AS_UNIQUEID" val="231"/>
</p:tagLst>
</file>

<file path=ppt/tags/tag189.xml><?xml version="1.0" encoding="utf-8"?>
<p:tagLst xmlns:p="http://schemas.openxmlformats.org/presentationml/2006/main">
  <p:tag name="AS_UNIQUEID" val="232"/>
</p:tagLst>
</file>

<file path=ppt/tags/tag19.xml><?xml version="1.0" encoding="utf-8"?>
<p:tagLst xmlns:p="http://schemas.openxmlformats.org/presentationml/2006/main">
  <p:tag name="AS_UNIQUEID" val="5926"/>
</p:tagLst>
</file>

<file path=ppt/tags/tag190.xml><?xml version="1.0" encoding="utf-8"?>
<p:tagLst xmlns:p="http://schemas.openxmlformats.org/presentationml/2006/main">
  <p:tag name="AS_UNIQUEID" val="233"/>
</p:tagLst>
</file>

<file path=ppt/tags/tag191.xml><?xml version="1.0" encoding="utf-8"?>
<p:tagLst xmlns:p="http://schemas.openxmlformats.org/presentationml/2006/main">
  <p:tag name="AS_UNIQUEID" val="234"/>
</p:tagLst>
</file>

<file path=ppt/tags/tag192.xml><?xml version="1.0" encoding="utf-8"?>
<p:tagLst xmlns:p="http://schemas.openxmlformats.org/presentationml/2006/main">
  <p:tag name="AS_UNIQUEID" val="235"/>
</p:tagLst>
</file>

<file path=ppt/tags/tag193.xml><?xml version="1.0" encoding="utf-8"?>
<p:tagLst xmlns:p="http://schemas.openxmlformats.org/presentationml/2006/main">
  <p:tag name="AS_UNIQUEID" val="236"/>
</p:tagLst>
</file>

<file path=ppt/tags/tag194.xml><?xml version="1.0" encoding="utf-8"?>
<p:tagLst xmlns:p="http://schemas.openxmlformats.org/presentationml/2006/main">
  <p:tag name="AS_UNIQUEID" val="237"/>
</p:tagLst>
</file>

<file path=ppt/tags/tag195.xml><?xml version="1.0" encoding="utf-8"?>
<p:tagLst xmlns:p="http://schemas.openxmlformats.org/presentationml/2006/main">
  <p:tag name="AS_UNIQUEID" val="255"/>
</p:tagLst>
</file>

<file path=ppt/tags/tag196.xml><?xml version="1.0" encoding="utf-8"?>
<p:tagLst xmlns:p="http://schemas.openxmlformats.org/presentationml/2006/main">
  <p:tag name="AS_UNIQUEID" val="256"/>
</p:tagLst>
</file>

<file path=ppt/tags/tag197.xml><?xml version="1.0" encoding="utf-8"?>
<p:tagLst xmlns:p="http://schemas.openxmlformats.org/presentationml/2006/main">
  <p:tag name="AS_UNIQUEID" val="257"/>
</p:tagLst>
</file>

<file path=ppt/tags/tag198.xml><?xml version="1.0" encoding="utf-8"?>
<p:tagLst xmlns:p="http://schemas.openxmlformats.org/presentationml/2006/main">
  <p:tag name="AS_UNIQUEID" val="258"/>
</p:tagLst>
</file>

<file path=ppt/tags/tag199.xml><?xml version="1.0" encoding="utf-8"?>
<p:tagLst xmlns:p="http://schemas.openxmlformats.org/presentationml/2006/main">
  <p:tag name="AS_UNIQUEID" val="610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i*1"/>
  <p:tag name="KSO_WM_UNIT_INDEX" val="1"/>
  <p:tag name="KSO_WM_UNIT_LAYERLEVEL" val="1"/>
  <p:tag name="KSO_WM_UNIT_TYPE" val="i"/>
</p:tagLst>
</file>

<file path=ppt/tags/tag2.xml><?xml version="1.0" encoding="utf-8"?>
<p:tagLst xmlns:p="http://schemas.openxmlformats.org/presentationml/2006/main">
  <p:tag name="AS_UNIQUEID" val="5897"/>
</p:tagLst>
</file>

<file path=ppt/tags/tag20.xml><?xml version="1.0" encoding="utf-8"?>
<p:tagLst xmlns:p="http://schemas.openxmlformats.org/presentationml/2006/main">
  <p:tag name="AS_UNIQUEID" val="5927"/>
</p:tagLst>
</file>

<file path=ppt/tags/tag200.xml><?xml version="1.0" encoding="utf-8"?>
<p:tagLst xmlns:p="http://schemas.openxmlformats.org/presentationml/2006/main">
  <p:tag name="AS_UNIQUEID" val="6108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2"/>
  <p:tag name="KSO_WM_UNIT_INDEX" val="2"/>
  <p:tag name="KSO_WM_UNIT_LAYERLEVEL" val="1"/>
  <p:tag name="KSO_WM_UNIT_TYPE" val="i"/>
</p:tagLst>
</file>

<file path=ppt/tags/tag201.xml><?xml version="1.0" encoding="utf-8"?>
<p:tagLst xmlns:p="http://schemas.openxmlformats.org/presentationml/2006/main">
  <p:tag name="AS_UNIQUEID" val="6109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6"/>
  <p:tag name="KSO_WM_UNIT_INDEX" val="6"/>
  <p:tag name="KSO_WM_UNIT_LAYERLEVEL" val="1"/>
  <p:tag name="KSO_WM_UNIT_TYPE" val="i"/>
</p:tagLst>
</file>

<file path=ppt/tags/tag202.xml><?xml version="1.0" encoding="utf-8"?>
<p:tagLst xmlns:p="http://schemas.openxmlformats.org/presentationml/2006/main">
  <p:tag name="AS_UNIQUEID" val="6110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5"/>
  <p:tag name="KSO_WM_UNIT_INDEX" val="5"/>
  <p:tag name="KSO_WM_UNIT_LAYERLEVEL" val="1"/>
  <p:tag name="KSO_WM_UNIT_TYPE" val="i"/>
</p:tagLst>
</file>

<file path=ppt/tags/tag203.xml><?xml version="1.0" encoding="utf-8"?>
<p:tagLst xmlns:p="http://schemas.openxmlformats.org/presentationml/2006/main">
  <p:tag name="AS_UNIQUEID" val="6111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4"/>
  <p:tag name="KSO_WM_UNIT_INDEX" val="4"/>
  <p:tag name="KSO_WM_UNIT_LAYERLEVEL" val="1"/>
  <p:tag name="KSO_WM_UNIT_TYPE" val="i"/>
</p:tagLst>
</file>

<file path=ppt/tags/tag204.xml><?xml version="1.0" encoding="utf-8"?>
<p:tagLst xmlns:p="http://schemas.openxmlformats.org/presentationml/2006/main">
  <p:tag name="AS_UNIQUEID" val="6112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05.xml><?xml version="1.0" encoding="utf-8"?>
<p:tagLst xmlns:p="http://schemas.openxmlformats.org/presentationml/2006/main">
  <p:tag name="AS_UNIQUEID" val="6113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06.xml><?xml version="1.0" encoding="utf-8"?>
<p:tagLst xmlns:p="http://schemas.openxmlformats.org/presentationml/2006/main">
  <p:tag name="AS_UNIQUEID" val="6114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07.xml><?xml version="1.0" encoding="utf-8"?>
<p:tagLst xmlns:p="http://schemas.openxmlformats.org/presentationml/2006/main">
  <p:tag name="AS_UNIQUEID" val="6115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08.xml><?xml version="1.0" encoding="utf-8"?>
<p:tagLst xmlns:p="http://schemas.openxmlformats.org/presentationml/2006/main">
  <p:tag name="AS_UNIQUEID" val="6117"/>
</p:tagLst>
</file>

<file path=ppt/tags/tag209.xml><?xml version="1.0" encoding="utf-8"?>
<p:tagLst xmlns:p="http://schemas.openxmlformats.org/presentationml/2006/main">
  <p:tag name="AS_UNIQUEID" val="6118"/>
</p:tagLst>
</file>

<file path=ppt/tags/tag21.xml><?xml version="1.0" encoding="utf-8"?>
<p:tagLst xmlns:p="http://schemas.openxmlformats.org/presentationml/2006/main">
  <p:tag name="AS_UNIQUEID" val="912"/>
</p:tagLst>
</file>

<file path=ppt/tags/tag210.xml><?xml version="1.0" encoding="utf-8"?>
<p:tagLst xmlns:p="http://schemas.openxmlformats.org/presentationml/2006/main">
  <p:tag name="AS_UNIQUEID" val="6119"/>
</p:tagLst>
</file>

<file path=ppt/tags/tag211.xml><?xml version="1.0" encoding="utf-8"?>
<p:tagLst xmlns:p="http://schemas.openxmlformats.org/presentationml/2006/main">
  <p:tag name="AS_UNIQUEID" val="6122"/>
</p:tagLst>
</file>

<file path=ppt/tags/tag212.xml><?xml version="1.0" encoding="utf-8"?>
<p:tagLst xmlns:p="http://schemas.openxmlformats.org/presentationml/2006/main">
  <p:tag name="AS_UNIQUEID" val="6123"/>
</p:tagLst>
</file>

<file path=ppt/tags/tag213.xml><?xml version="1.0" encoding="utf-8"?>
<p:tagLst xmlns:p="http://schemas.openxmlformats.org/presentationml/2006/main">
  <p:tag name="AS_UNIQUEID" val="6124"/>
</p:tagLst>
</file>

<file path=ppt/tags/tag214.xml><?xml version="1.0" encoding="utf-8"?>
<p:tagLst xmlns:p="http://schemas.openxmlformats.org/presentationml/2006/main">
  <p:tag name="AS_UNIQUEID" val="6126"/>
</p:tagLst>
</file>

<file path=ppt/tags/tag215.xml><?xml version="1.0" encoding="utf-8"?>
<p:tagLst xmlns:p="http://schemas.openxmlformats.org/presentationml/2006/main">
  <p:tag name="AS_UNIQUEID" val="6127"/>
</p:tagLst>
</file>

<file path=ppt/tags/tag216.xml><?xml version="1.0" encoding="utf-8"?>
<p:tagLst xmlns:p="http://schemas.openxmlformats.org/presentationml/2006/main">
  <p:tag name="AS_UNIQUEID" val="6128"/>
</p:tagLst>
</file>

<file path=ppt/tags/tag217.xml><?xml version="1.0" encoding="utf-8"?>
<p:tagLst xmlns:p="http://schemas.openxmlformats.org/presentationml/2006/main">
  <p:tag name="AS_UNIQUEID" val="6129"/>
</p:tagLst>
</file>

<file path=ppt/tags/tag218.xml><?xml version="1.0" encoding="utf-8"?>
<p:tagLst xmlns:p="http://schemas.openxmlformats.org/presentationml/2006/main">
  <p:tag name="AS_UNIQUEID" val="6131"/>
</p:tagLst>
</file>

<file path=ppt/tags/tag219.xml><?xml version="1.0" encoding="utf-8"?>
<p:tagLst xmlns:p="http://schemas.openxmlformats.org/presentationml/2006/main">
  <p:tag name="AS_UNIQUEID" val="6132"/>
</p:tagLst>
</file>

<file path=ppt/tags/tag22.xml><?xml version="1.0" encoding="utf-8"?>
<p:tagLst xmlns:p="http://schemas.openxmlformats.org/presentationml/2006/main">
  <p:tag name="AS_UNIQUEID" val="913"/>
</p:tagLst>
</file>

<file path=ppt/tags/tag220.xml><?xml version="1.0" encoding="utf-8"?>
<p:tagLst xmlns:p="http://schemas.openxmlformats.org/presentationml/2006/main">
  <p:tag name="AS_UNIQUEID" val="6133"/>
</p:tagLst>
</file>

<file path=ppt/tags/tag221.xml><?xml version="1.0" encoding="utf-8"?>
<p:tagLst xmlns:p="http://schemas.openxmlformats.org/presentationml/2006/main">
  <p:tag name="AS_UNIQUEID" val="6134"/>
</p:tagLst>
</file>

<file path=ppt/tags/tag222.xml><?xml version="1.0" encoding="utf-8"?>
<p:tagLst xmlns:p="http://schemas.openxmlformats.org/presentationml/2006/main">
  <p:tag name="AS_UNIQUEID" val="6135"/>
</p:tagLst>
</file>

<file path=ppt/tags/tag223.xml><?xml version="1.0" encoding="utf-8"?>
<p:tagLst xmlns:p="http://schemas.openxmlformats.org/presentationml/2006/main">
  <p:tag name="AS_UNIQUEID" val="6136"/>
</p:tagLst>
</file>

<file path=ppt/tags/tag224.xml><?xml version="1.0" encoding="utf-8"?>
<p:tagLst xmlns:p="http://schemas.openxmlformats.org/presentationml/2006/main">
  <p:tag name="AS_UNIQUEID" val="6137"/>
</p:tagLst>
</file>

<file path=ppt/tags/tag225.xml><?xml version="1.0" encoding="utf-8"?>
<p:tagLst xmlns:p="http://schemas.openxmlformats.org/presentationml/2006/main">
  <p:tag name="AS_UNIQUEID" val="6138"/>
</p:tagLst>
</file>

<file path=ppt/tags/tag226.xml><?xml version="1.0" encoding="utf-8"?>
<p:tagLst xmlns:p="http://schemas.openxmlformats.org/presentationml/2006/main">
  <p:tag name="AS_UNIQUEID" val="6140"/>
</p:tagLst>
</file>

<file path=ppt/tags/tag227.xml><?xml version="1.0" encoding="utf-8"?>
<p:tagLst xmlns:p="http://schemas.openxmlformats.org/presentationml/2006/main">
  <p:tag name="AS_UNIQUEID" val="6141"/>
</p:tagLst>
</file>

<file path=ppt/tags/tag228.xml><?xml version="1.0" encoding="utf-8"?>
<p:tagLst xmlns:p="http://schemas.openxmlformats.org/presentationml/2006/main">
  <p:tag name="AS_UNIQUEID" val="6142"/>
</p:tagLst>
</file>

<file path=ppt/tags/tag229.xml><?xml version="1.0" encoding="utf-8"?>
<p:tagLst xmlns:p="http://schemas.openxmlformats.org/presentationml/2006/main">
  <p:tag name="AS_UNIQUEID" val="6144"/>
</p:tagLst>
</file>

<file path=ppt/tags/tag23.xml><?xml version="1.0" encoding="utf-8"?>
<p:tagLst xmlns:p="http://schemas.openxmlformats.org/presentationml/2006/main">
  <p:tag name="AS_UNIQUEID" val="914"/>
</p:tagLst>
</file>

<file path=ppt/tags/tag230.xml><?xml version="1.0" encoding="utf-8"?>
<p:tagLst xmlns:p="http://schemas.openxmlformats.org/presentationml/2006/main">
  <p:tag name="AS_UNIQUEID" val="6145"/>
</p:tagLst>
</file>

<file path=ppt/tags/tag231.xml><?xml version="1.0" encoding="utf-8"?>
<p:tagLst xmlns:p="http://schemas.openxmlformats.org/presentationml/2006/main">
  <p:tag name="AS_UNIQUEID" val="6146"/>
</p:tagLst>
</file>

<file path=ppt/tags/tag232.xml><?xml version="1.0" encoding="utf-8"?>
<p:tagLst xmlns:p="http://schemas.openxmlformats.org/presentationml/2006/main">
  <p:tag name="AS_UNIQUEID" val="6147"/>
</p:tagLst>
</file>

<file path=ppt/tags/tag233.xml><?xml version="1.0" encoding="utf-8"?>
<p:tagLst xmlns:p="http://schemas.openxmlformats.org/presentationml/2006/main">
  <p:tag name="AS_UNIQUEID" val="6148"/>
</p:tagLst>
</file>

<file path=ppt/tags/tag234.xml><?xml version="1.0" encoding="utf-8"?>
<p:tagLst xmlns:p="http://schemas.openxmlformats.org/presentationml/2006/main">
  <p:tag name="AS_UNIQUEID" val="6149"/>
</p:tagLst>
</file>

<file path=ppt/tags/tag235.xml><?xml version="1.0" encoding="utf-8"?>
<p:tagLst xmlns:p="http://schemas.openxmlformats.org/presentationml/2006/main">
  <p:tag name="AS_UNIQUEID" val="6151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36.xml><?xml version="1.0" encoding="utf-8"?>
<p:tagLst xmlns:p="http://schemas.openxmlformats.org/presentationml/2006/main">
  <p:tag name="AS_UNIQUEID" val="6152"/>
  <p:tag name="KSO_WM_BEAUTIFY_FLAG" val="#wm#"/>
  <p:tag name="KSO_WM_SLIDE_BACKGROUND_TYPE" val="frame"/>
  <p:tag name="KSO_WM_SLIDE_BK_DARK_LIGHT" val="2"/>
  <p:tag name="KSO_WM_TAG_VERSION" val="1.0"/>
  <p:tag name="KSO_WM_UNIT_BK_DARK_LIGHT" val="2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SUBTYPE" val="h"/>
  <p:tag name="KSO_WM_UNIT_TYPE" val="i"/>
</p:tagLst>
</file>

<file path=ppt/tags/tag237.xml><?xml version="1.0" encoding="utf-8"?>
<p:tagLst xmlns:p="http://schemas.openxmlformats.org/presentationml/2006/main">
  <p:tag name="AS_UNIQUEID" val="6153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TYPE" val="i"/>
</p:tagLst>
</file>

<file path=ppt/tags/tag238.xml><?xml version="1.0" encoding="utf-8"?>
<p:tagLst xmlns:p="http://schemas.openxmlformats.org/presentationml/2006/main">
  <p:tag name="AS_UNIQUEID" val="6154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2"/>
  <p:tag name="KSO_WM_UNIT_INDEX" val="2"/>
  <p:tag name="KSO_WM_UNIT_LAYERLEVEL" val="1"/>
  <p:tag name="KSO_WM_UNIT_TYPE" val="i"/>
</p:tagLst>
</file>

<file path=ppt/tags/tag239.xml><?xml version="1.0" encoding="utf-8"?>
<p:tagLst xmlns:p="http://schemas.openxmlformats.org/presentationml/2006/main">
  <p:tag name="AS_UNIQUEID" val="6155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3"/>
  <p:tag name="KSO_WM_UNIT_INDEX" val="3"/>
  <p:tag name="KSO_WM_UNIT_LAYERLEVEL" val="1"/>
  <p:tag name="KSO_WM_UNIT_TYPE" val="i"/>
</p:tagLst>
</file>

<file path=ppt/tags/tag24.xml><?xml version="1.0" encoding="utf-8"?>
<p:tagLst xmlns:p="http://schemas.openxmlformats.org/presentationml/2006/main">
  <p:tag name="AS_UNIQUEID" val="915"/>
</p:tagLst>
</file>

<file path=ppt/tags/tag240.xml><?xml version="1.0" encoding="utf-8"?>
<p:tagLst xmlns:p="http://schemas.openxmlformats.org/presentationml/2006/main">
  <p:tag name="AS_UNIQUEID" val="6156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i*4"/>
  <p:tag name="KSO_WM_UNIT_INDEX" val="4"/>
  <p:tag name="KSO_WM_UNIT_LAYERLEVEL" val="1"/>
  <p:tag name="KSO_WM_UNIT_TYPE" val="i"/>
</p:tagLst>
</file>

<file path=ppt/tags/tag241.xml><?xml version="1.0" encoding="utf-8"?>
<p:tagLst xmlns:p="http://schemas.openxmlformats.org/presentationml/2006/main">
  <p:tag name="AS_UNIQUEID" val="6157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42.xml><?xml version="1.0" encoding="utf-8"?>
<p:tagLst xmlns:p="http://schemas.openxmlformats.org/presentationml/2006/main">
  <p:tag name="AS_UNIQUEID" val="6158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43.xml><?xml version="1.0" encoding="utf-8"?>
<p:tagLst xmlns:p="http://schemas.openxmlformats.org/presentationml/2006/main">
  <p:tag name="AS_UNIQUEID" val="6159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44.xml><?xml version="1.0" encoding="utf-8"?>
<p:tagLst xmlns:p="http://schemas.openxmlformats.org/presentationml/2006/main">
  <p:tag name="AS_UNIQUEID" val="6160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45.xml><?xml version="1.0" encoding="utf-8"?>
<p:tagLst xmlns:p="http://schemas.openxmlformats.org/presentationml/2006/main">
  <p:tag name="AS_UNIQUEID" val="6161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_NEED_ADD_PATH_ANIM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46.xml><?xml version="1.0" encoding="utf-8"?>
<p:tagLst xmlns:p="http://schemas.openxmlformats.org/presentationml/2006/main">
  <p:tag name="AS_UNIQUEID" val="281"/>
</p:tagLst>
</file>

<file path=ppt/tags/tag247.xml><?xml version="1.0" encoding="utf-8"?>
<p:tagLst xmlns:p="http://schemas.openxmlformats.org/presentationml/2006/main">
  <p:tag name="AS_UNIQUEID" val="282"/>
</p:tagLst>
</file>

<file path=ppt/tags/tag248.xml><?xml version="1.0" encoding="utf-8"?>
<p:tagLst xmlns:p="http://schemas.openxmlformats.org/presentationml/2006/main">
  <p:tag name="AS_UNIQUEID" val="283"/>
</p:tagLst>
</file>

<file path=ppt/tags/tag249.xml><?xml version="1.0" encoding="utf-8"?>
<p:tagLst xmlns:p="http://schemas.openxmlformats.org/presentationml/2006/main">
  <p:tag name="AS_UNIQUEID" val="284"/>
</p:tagLst>
</file>

<file path=ppt/tags/tag25.xml><?xml version="1.0" encoding="utf-8"?>
<p:tagLst xmlns:p="http://schemas.openxmlformats.org/presentationml/2006/main">
  <p:tag name="AS_UNIQUEID" val="916"/>
</p:tagLst>
</file>

<file path=ppt/tags/tag250.xml><?xml version="1.0" encoding="utf-8"?>
<p:tagLst xmlns:p="http://schemas.openxmlformats.org/presentationml/2006/main">
  <p:tag name="AS_UNIQUEID" val="285"/>
</p:tagLst>
</file>

<file path=ppt/tags/tag251.xml><?xml version="1.0" encoding="utf-8"?>
<p:tagLst xmlns:p="http://schemas.openxmlformats.org/presentationml/2006/main">
  <p:tag name="AS_UNIQUEID" val="286"/>
</p:tagLst>
</file>

<file path=ppt/tags/tag252.xml><?xml version="1.0" encoding="utf-8"?>
<p:tagLst xmlns:p="http://schemas.openxmlformats.org/presentationml/2006/main">
  <p:tag name="AS_UNIQUEID" val="6165"/>
</p:tagLst>
</file>

<file path=ppt/tags/tag253.xml><?xml version="1.0" encoding="utf-8"?>
<p:tagLst xmlns:p="http://schemas.openxmlformats.org/presentationml/2006/main">
  <p:tag name="AS_UNIQUEID" val="6166"/>
</p:tagLst>
</file>

<file path=ppt/tags/tag254.xml><?xml version="1.0" encoding="utf-8"?>
<p:tagLst xmlns:p="http://schemas.openxmlformats.org/presentationml/2006/main">
  <p:tag name="AS_UNIQUEID" val="6167"/>
</p:tagLst>
</file>

<file path=ppt/tags/tag255.xml><?xml version="1.0" encoding="utf-8"?>
<p:tagLst xmlns:p="http://schemas.openxmlformats.org/presentationml/2006/main">
  <p:tag name="AS_UNIQUEID" val="6168"/>
</p:tagLst>
</file>

<file path=ppt/tags/tag256.xml><?xml version="1.0" encoding="utf-8"?>
<p:tagLst xmlns:p="http://schemas.openxmlformats.org/presentationml/2006/main">
  <p:tag name="AS_UNIQUEID" val="1512"/>
</p:tagLst>
</file>

<file path=ppt/tags/tag257.xml><?xml version="1.0" encoding="utf-8"?>
<p:tagLst xmlns:p="http://schemas.openxmlformats.org/presentationml/2006/main">
  <p:tag name="AS_UNIQUEID" val="6171"/>
</p:tagLst>
</file>

<file path=ppt/tags/tag258.xml><?xml version="1.0" encoding="utf-8"?>
<p:tagLst xmlns:p="http://schemas.openxmlformats.org/presentationml/2006/main">
  <p:tag name="AS_UNIQUEID" val="6172"/>
</p:tagLst>
</file>

<file path=ppt/tags/tag259.xml><?xml version="1.0" encoding="utf-8"?>
<p:tagLst xmlns:p="http://schemas.openxmlformats.org/presentationml/2006/main">
  <p:tag name="AS_UNIQUEID" val="6173"/>
</p:tagLst>
</file>

<file path=ppt/tags/tag26.xml><?xml version="1.0" encoding="utf-8"?>
<p:tagLst xmlns:p="http://schemas.openxmlformats.org/presentationml/2006/main">
  <p:tag name="AS_UNIQUEID" val="928"/>
</p:tagLst>
</file>

<file path=ppt/tags/tag260.xml><?xml version="1.0" encoding="utf-8"?>
<p:tagLst xmlns:p="http://schemas.openxmlformats.org/presentationml/2006/main">
  <p:tag name="AS_UNIQUEID" val="6174"/>
</p:tagLst>
</file>

<file path=ppt/tags/tag261.xml><?xml version="1.0" encoding="utf-8"?>
<p:tagLst xmlns:p="http://schemas.openxmlformats.org/presentationml/2006/main">
  <p:tag name="AS_UNIQUEID" val="6175"/>
</p:tagLst>
</file>

<file path=ppt/tags/tag262.xml><?xml version="1.0" encoding="utf-8"?>
<p:tagLst xmlns:p="http://schemas.openxmlformats.org/presentationml/2006/main">
  <p:tag name="AS_UNIQUEID" val="6176"/>
</p:tagLst>
</file>

<file path=ppt/tags/tag263.xml><?xml version="1.0" encoding="utf-8"?>
<p:tagLst xmlns:p="http://schemas.openxmlformats.org/presentationml/2006/main">
  <p:tag name="AS_UNIQUEID" val="6186"/>
</p:tagLst>
</file>

<file path=ppt/tags/tag264.xml><?xml version="1.0" encoding="utf-8"?>
<p:tagLst xmlns:p="http://schemas.openxmlformats.org/presentationml/2006/main">
  <p:tag name="AS_UNIQUEID" val="6187"/>
</p:tagLst>
</file>

<file path=ppt/tags/tag265.xml><?xml version="1.0" encoding="utf-8"?>
<p:tagLst xmlns:p="http://schemas.openxmlformats.org/presentationml/2006/main">
  <p:tag name="AS_UNIQUEID" val="6188"/>
</p:tagLst>
</file>

<file path=ppt/tags/tag266.xml><?xml version="1.0" encoding="utf-8"?>
<p:tagLst xmlns:p="http://schemas.openxmlformats.org/presentationml/2006/main">
  <p:tag name="AS_UNIQUEID" val="6189"/>
  <p:tag name="KSO_WM_UNIT_PLACING_PICTURE_USER_VIEWPORT" val="{&quot;height&quot;:2948.9259842519687,&quot;width&quot;:2948.9259842519687}"/>
</p:tagLst>
</file>

<file path=ppt/tags/tag267.xml><?xml version="1.0" encoding="utf-8"?>
<p:tagLst xmlns:p="http://schemas.openxmlformats.org/presentationml/2006/main">
  <p:tag name="AS_UNIQUEID" val="6190"/>
</p:tagLst>
</file>

<file path=ppt/tags/tag268.xml><?xml version="1.0" encoding="utf-8"?>
<p:tagLst xmlns:p="http://schemas.openxmlformats.org/presentationml/2006/main">
  <p:tag name="AS_UNIQUEID" val="6192"/>
  <p:tag name="KSO_WM_UNIT_PLACING_PICTURE_USER_VIEWPORT" val="{&quot;height&quot;:8080,&quot;width&quot;:6112}"/>
</p:tagLst>
</file>

<file path=ppt/tags/tag269.xml><?xml version="1.0" encoding="utf-8"?>
<p:tagLst xmlns:p="http://schemas.openxmlformats.org/presentationml/2006/main">
  <p:tag name="AS_UNIQUEID" val="6193"/>
</p:tagLst>
</file>

<file path=ppt/tags/tag27.xml><?xml version="1.0" encoding="utf-8"?>
<p:tagLst xmlns:p="http://schemas.openxmlformats.org/presentationml/2006/main">
  <p:tag name="AS_UNIQUEID" val="929"/>
</p:tagLst>
</file>

<file path=ppt/tags/tag270.xml><?xml version="1.0" encoding="utf-8"?>
<p:tagLst xmlns:p="http://schemas.openxmlformats.org/presentationml/2006/main">
  <p:tag name="AS_UNIQUEID" val="6194"/>
</p:tagLst>
</file>

<file path=ppt/tags/tag271.xml><?xml version="1.0" encoding="utf-8"?>
<p:tagLst xmlns:p="http://schemas.openxmlformats.org/presentationml/2006/main">
  <p:tag name="AS_UNIQUEID" val="6195"/>
</p:tagLst>
</file>

<file path=ppt/tags/tag272.xml><?xml version="1.0" encoding="utf-8"?>
<p:tagLst xmlns:p="http://schemas.openxmlformats.org/presentationml/2006/main">
  <p:tag name="AS_UNIQUEID" val="6196"/>
  <p:tag name="KSO_WM_UNIT_PLACING_PICTURE_USER_VIEWPORT" val="{&quot;height&quot;:8080,&quot;width&quot;:6112}"/>
</p:tagLst>
</file>

<file path=ppt/tags/tag273.xml><?xml version="1.0" encoding="utf-8"?>
<p:tagLst xmlns:p="http://schemas.openxmlformats.org/presentationml/2006/main">
  <p:tag name="AS_UNIQUEID" val="6197"/>
</p:tagLst>
</file>

<file path=ppt/tags/tag274.xml><?xml version="1.0" encoding="utf-8"?>
<p:tagLst xmlns:p="http://schemas.openxmlformats.org/presentationml/2006/main">
  <p:tag name="AS_UNIQUEID" val="797"/>
</p:tagLst>
</file>

<file path=ppt/tags/tag275.xml><?xml version="1.0" encoding="utf-8"?>
<p:tagLst xmlns:p="http://schemas.openxmlformats.org/presentationml/2006/main">
  <p:tag name="AS_UNIQUEID" val="6198"/>
</p:tagLst>
</file>

<file path=ppt/tags/tag276.xml><?xml version="1.0" encoding="utf-8"?>
<p:tagLst xmlns:p="http://schemas.openxmlformats.org/presentationml/2006/main">
  <p:tag name="AS_UNIQUEID" val="1156"/>
</p:tagLst>
</file>

<file path=ppt/tags/tag277.xml><?xml version="1.0" encoding="utf-8"?>
<p:tagLst xmlns:p="http://schemas.openxmlformats.org/presentationml/2006/main">
  <p:tag name="AS_UNIQUEID" val="1157"/>
</p:tagLst>
</file>

<file path=ppt/tags/tag278.xml><?xml version="1.0" encoding="utf-8"?>
<p:tagLst xmlns:p="http://schemas.openxmlformats.org/presentationml/2006/main">
  <p:tag name="AS_UNIQUEID" val="6200"/>
</p:tagLst>
</file>

<file path=ppt/tags/tag279.xml><?xml version="1.0" encoding="utf-8"?>
<p:tagLst xmlns:p="http://schemas.openxmlformats.org/presentationml/2006/main">
  <p:tag name="AS_UNIQUEID" val="6201"/>
</p:tagLst>
</file>

<file path=ppt/tags/tag28.xml><?xml version="1.0" encoding="utf-8"?>
<p:tagLst xmlns:p="http://schemas.openxmlformats.org/presentationml/2006/main">
  <p:tag name="AS_UNIQUEID" val="930"/>
</p:tagLst>
</file>

<file path=ppt/tags/tag280.xml><?xml version="1.0" encoding="utf-8"?>
<p:tagLst xmlns:p="http://schemas.openxmlformats.org/presentationml/2006/main">
  <p:tag name="AS_UNIQUEID" val="1156"/>
</p:tagLst>
</file>

<file path=ppt/tags/tag281.xml><?xml version="1.0" encoding="utf-8"?>
<p:tagLst xmlns:p="http://schemas.openxmlformats.org/presentationml/2006/main">
  <p:tag name="AS_UNIQUEID" val="1157"/>
</p:tagLst>
</file>

<file path=ppt/tags/tag282.xml><?xml version="1.0" encoding="utf-8"?>
<p:tagLst xmlns:p="http://schemas.openxmlformats.org/presentationml/2006/main">
  <p:tag name="AS_UNIQUEID" val="6203"/>
</p:tagLst>
</file>

<file path=ppt/tags/tag283.xml><?xml version="1.0" encoding="utf-8"?>
<p:tagLst xmlns:p="http://schemas.openxmlformats.org/presentationml/2006/main">
  <p:tag name="AS_UNIQUEID" val="6204"/>
</p:tagLst>
</file>

<file path=ppt/tags/tag284.xml><?xml version="1.0" encoding="utf-8"?>
<p:tagLst xmlns:p="http://schemas.openxmlformats.org/presentationml/2006/main">
  <p:tag name="AS_UNIQUEID" val="1156"/>
</p:tagLst>
</file>

<file path=ppt/tags/tag285.xml><?xml version="1.0" encoding="utf-8"?>
<p:tagLst xmlns:p="http://schemas.openxmlformats.org/presentationml/2006/main">
  <p:tag name="AS_UNIQUEID" val="1157"/>
</p:tagLst>
</file>

<file path=ppt/tags/tag286.xml><?xml version="1.0" encoding="utf-8"?>
<p:tagLst xmlns:p="http://schemas.openxmlformats.org/presentationml/2006/main">
  <p:tag name="AS_UNIQUEID" val="6205"/>
</p:tagLst>
</file>

<file path=ppt/tags/tag287.xml><?xml version="1.0" encoding="utf-8"?>
<p:tagLst xmlns:p="http://schemas.openxmlformats.org/presentationml/2006/main">
  <p:tag name="AS_UNIQUEID" val="6206"/>
</p:tagLst>
</file>

<file path=ppt/tags/tag288.xml><?xml version="1.0" encoding="utf-8"?>
<p:tagLst xmlns:p="http://schemas.openxmlformats.org/presentationml/2006/main">
  <p:tag name="AS_UNIQUEID" val="807"/>
</p:tagLst>
</file>

<file path=ppt/tags/tag289.xml><?xml version="1.0" encoding="utf-8"?>
<p:tagLst xmlns:p="http://schemas.openxmlformats.org/presentationml/2006/main">
  <p:tag name="AS_UNIQUEID" val="809"/>
</p:tagLst>
</file>

<file path=ppt/tags/tag29.xml><?xml version="1.0" encoding="utf-8"?>
<p:tagLst xmlns:p="http://schemas.openxmlformats.org/presentationml/2006/main">
  <p:tag name="AS_UNIQUEID" val="931"/>
</p:tagLst>
</file>

<file path=ppt/tags/tag290.xml><?xml version="1.0" encoding="utf-8"?>
<p:tagLst xmlns:p="http://schemas.openxmlformats.org/presentationml/2006/main">
  <p:tag name="AS_UNIQUEID" val="6208"/>
</p:tagLst>
</file>

<file path=ppt/tags/tag291.xml><?xml version="1.0" encoding="utf-8"?>
<p:tagLst xmlns:p="http://schemas.openxmlformats.org/presentationml/2006/main">
  <p:tag name="AS_UNIQUEID" val="1156"/>
</p:tagLst>
</file>

<file path=ppt/tags/tag292.xml><?xml version="1.0" encoding="utf-8"?>
<p:tagLst xmlns:p="http://schemas.openxmlformats.org/presentationml/2006/main">
  <p:tag name="AS_UNIQUEID" val="1157"/>
</p:tagLst>
</file>

<file path=ppt/tags/tag293.xml><?xml version="1.0" encoding="utf-8"?>
<p:tagLst xmlns:p="http://schemas.openxmlformats.org/presentationml/2006/main">
  <p:tag name="AS_UNIQUEID" val="6209"/>
</p:tagLst>
</file>

<file path=ppt/tags/tag294.xml><?xml version="1.0" encoding="utf-8"?>
<p:tagLst xmlns:p="http://schemas.openxmlformats.org/presentationml/2006/main">
  <p:tag name="AS_UNIQUEID" val="6210"/>
</p:tagLst>
</file>

<file path=ppt/tags/tag295.xml><?xml version="1.0" encoding="utf-8"?>
<p:tagLst xmlns:p="http://schemas.openxmlformats.org/presentationml/2006/main">
  <p:tag name="AS_UNIQUEID" val="981"/>
</p:tagLst>
</file>

<file path=ppt/tags/tag296.xml><?xml version="1.0" encoding="utf-8"?>
<p:tagLst xmlns:p="http://schemas.openxmlformats.org/presentationml/2006/main">
  <p:tag name="AS_UNIQUEID" val="6211"/>
</p:tagLst>
</file>

<file path=ppt/tags/tag297.xml><?xml version="1.0" encoding="utf-8"?>
<p:tagLst xmlns:p="http://schemas.openxmlformats.org/presentationml/2006/main">
  <p:tag name="AS_UNIQUEID" val="6213"/>
</p:tagLst>
</file>

<file path=ppt/tags/tag298.xml><?xml version="1.0" encoding="utf-8"?>
<p:tagLst xmlns:p="http://schemas.openxmlformats.org/presentationml/2006/main">
  <p:tag name="AS_UNIQUEID" val="6214"/>
</p:tagLst>
</file>

<file path=ppt/tags/tag299.xml><?xml version="1.0" encoding="utf-8"?>
<p:tagLst xmlns:p="http://schemas.openxmlformats.org/presentationml/2006/main">
  <p:tag name="AS_UNIQUEID" val="6215"/>
</p:tagLst>
</file>

<file path=ppt/tags/tag3.xml><?xml version="1.0" encoding="utf-8"?>
<p:tagLst xmlns:p="http://schemas.openxmlformats.org/presentationml/2006/main">
  <p:tag name="AS_UNIQUEID" val="5899"/>
</p:tagLst>
</file>

<file path=ppt/tags/tag30.xml><?xml version="1.0" encoding="utf-8"?>
<p:tagLst xmlns:p="http://schemas.openxmlformats.org/presentationml/2006/main">
  <p:tag name="AS_UNIQUEID" val="933"/>
</p:tagLst>
</file>

<file path=ppt/tags/tag300.xml><?xml version="1.0" encoding="utf-8"?>
<p:tagLst xmlns:p="http://schemas.openxmlformats.org/presentationml/2006/main">
  <p:tag name="AS_UNIQUEID" val="1259"/>
</p:tagLst>
</file>

<file path=ppt/tags/tag301.xml><?xml version="1.0" encoding="utf-8"?>
<p:tagLst xmlns:p="http://schemas.openxmlformats.org/presentationml/2006/main">
  <p:tag name="AS_UNIQUEID" val="6216"/>
</p:tagLst>
</file>

<file path=ppt/tags/tag302.xml><?xml version="1.0" encoding="utf-8"?>
<p:tagLst xmlns:p="http://schemas.openxmlformats.org/presentationml/2006/main">
  <p:tag name="AS_UNIQUEID" val="6218"/>
</p:tagLst>
</file>

<file path=ppt/tags/tag303.xml><?xml version="1.0" encoding="utf-8"?>
<p:tagLst xmlns:p="http://schemas.openxmlformats.org/presentationml/2006/main">
  <p:tag name="AS_UNIQUEID" val="6219"/>
</p:tagLst>
</file>

<file path=ppt/tags/tag304.xml><?xml version="1.0" encoding="utf-8"?>
<p:tagLst xmlns:p="http://schemas.openxmlformats.org/presentationml/2006/main">
  <p:tag name="AS_UNIQUEID" val="6220"/>
</p:tagLst>
</file>

<file path=ppt/tags/tag305.xml><?xml version="1.0" encoding="utf-8"?>
<p:tagLst xmlns:p="http://schemas.openxmlformats.org/presentationml/2006/main">
  <p:tag name="AS_UNIQUEID" val="6221"/>
</p:tagLst>
</file>

<file path=ppt/tags/tag306.xml><?xml version="1.0" encoding="utf-8"?>
<p:tagLst xmlns:p="http://schemas.openxmlformats.org/presentationml/2006/main">
  <p:tag name="AS_UNIQUEID" val="6222"/>
</p:tagLst>
</file>

<file path=ppt/tags/tag307.xml><?xml version="1.0" encoding="utf-8"?>
<p:tagLst xmlns:p="http://schemas.openxmlformats.org/presentationml/2006/main">
  <p:tag name="AS_UNIQUEID" val="6223"/>
</p:tagLst>
</file>

<file path=ppt/tags/tag308.xml><?xml version="1.0" encoding="utf-8"?>
<p:tagLst xmlns:p="http://schemas.openxmlformats.org/presentationml/2006/main">
  <p:tag name="AS_UNIQUEID" val="6224"/>
</p:tagLst>
</file>

<file path=ppt/tags/tag309.xml><?xml version="1.0" encoding="utf-8"?>
<p:tagLst xmlns:p="http://schemas.openxmlformats.org/presentationml/2006/main">
  <p:tag name="AS_UNIQUEID" val="6225"/>
</p:tagLst>
</file>

<file path=ppt/tags/tag31.xml><?xml version="1.0" encoding="utf-8"?>
<p:tagLst xmlns:p="http://schemas.openxmlformats.org/presentationml/2006/main">
  <p:tag name="AS_UNIQUEID" val="5932"/>
</p:tagLst>
</file>

<file path=ppt/tags/tag310.xml><?xml version="1.0" encoding="utf-8"?>
<p:tagLst xmlns:p="http://schemas.openxmlformats.org/presentationml/2006/main">
  <p:tag name="AS_UNIQUEID" val="6226"/>
</p:tagLst>
</file>

<file path=ppt/tags/tag311.xml><?xml version="1.0" encoding="utf-8"?>
<p:tagLst xmlns:p="http://schemas.openxmlformats.org/presentationml/2006/main">
  <p:tag name="AS_UNIQUEID" val="6227"/>
</p:tagLst>
</file>

<file path=ppt/tags/tag312.xml><?xml version="1.0" encoding="utf-8"?>
<p:tagLst xmlns:p="http://schemas.openxmlformats.org/presentationml/2006/main">
  <p:tag name="AS_UNIQUEID" val="6228"/>
</p:tagLst>
</file>

<file path=ppt/tags/tag313.xml><?xml version="1.0" encoding="utf-8"?>
<p:tagLst xmlns:p="http://schemas.openxmlformats.org/presentationml/2006/main">
  <p:tag name="AS_UNIQUEID" val="6229"/>
</p:tagLst>
</file>

<file path=ppt/tags/tag314.xml><?xml version="1.0" encoding="utf-8"?>
<p:tagLst xmlns:p="http://schemas.openxmlformats.org/presentationml/2006/main">
  <p:tag name="AS_UNIQUEID" val="6230"/>
</p:tagLst>
</file>

<file path=ppt/tags/tag315.xml><?xml version="1.0" encoding="utf-8"?>
<p:tagLst xmlns:p="http://schemas.openxmlformats.org/presentationml/2006/main">
  <p:tag name="AS_UNIQUEID" val="6231"/>
</p:tagLst>
</file>

<file path=ppt/tags/tag316.xml><?xml version="1.0" encoding="utf-8"?>
<p:tagLst xmlns:p="http://schemas.openxmlformats.org/presentationml/2006/main">
  <p:tag name="AS_UNIQUEID" val="6232"/>
</p:tagLst>
</file>

<file path=ppt/tags/tag317.xml><?xml version="1.0" encoding="utf-8"?>
<p:tagLst xmlns:p="http://schemas.openxmlformats.org/presentationml/2006/main">
  <p:tag name="AS_UNIQUEID" val="6233"/>
</p:tagLst>
</file>

<file path=ppt/tags/tag318.xml><?xml version="1.0" encoding="utf-8"?>
<p:tagLst xmlns:p="http://schemas.openxmlformats.org/presentationml/2006/main">
  <p:tag name="AS_UNIQUEID" val="6234"/>
</p:tagLst>
</file>

<file path=ppt/tags/tag319.xml><?xml version="1.0" encoding="utf-8"?>
<p:tagLst xmlns:p="http://schemas.openxmlformats.org/presentationml/2006/main">
  <p:tag name="AS_UNIQUEID" val="6235"/>
</p:tagLst>
</file>

<file path=ppt/tags/tag32.xml><?xml version="1.0" encoding="utf-8"?>
<p:tagLst xmlns:p="http://schemas.openxmlformats.org/presentationml/2006/main">
  <p:tag name="AS_UNIQUEID" val="5934"/>
</p:tagLst>
</file>

<file path=ppt/tags/tag320.xml><?xml version="1.0" encoding="utf-8"?>
<p:tagLst xmlns:p="http://schemas.openxmlformats.org/presentationml/2006/main">
  <p:tag name="AS_UNIQUEID" val="6236"/>
</p:tagLst>
</file>

<file path=ppt/tags/tag321.xml><?xml version="1.0" encoding="utf-8"?>
<p:tagLst xmlns:p="http://schemas.openxmlformats.org/presentationml/2006/main">
  <p:tag name="AS_UNIQUEID" val="1156"/>
</p:tagLst>
</file>

<file path=ppt/tags/tag322.xml><?xml version="1.0" encoding="utf-8"?>
<p:tagLst xmlns:p="http://schemas.openxmlformats.org/presentationml/2006/main">
  <p:tag name="AS_UNIQUEID" val="1157"/>
</p:tagLst>
</file>

<file path=ppt/tags/tag323.xml><?xml version="1.0" encoding="utf-8"?>
<p:tagLst xmlns:p="http://schemas.openxmlformats.org/presentationml/2006/main">
  <p:tag name="AS_UNIQUEID" val="6238"/>
</p:tagLst>
</file>

<file path=ppt/tags/tag324.xml><?xml version="1.0" encoding="utf-8"?>
<p:tagLst xmlns:p="http://schemas.openxmlformats.org/presentationml/2006/main">
  <p:tag name="AS_UNIQUEID" val="6239"/>
</p:tagLst>
</file>

<file path=ppt/tags/tag325.xml><?xml version="1.0" encoding="utf-8"?>
<p:tagLst xmlns:p="http://schemas.openxmlformats.org/presentationml/2006/main">
  <p:tag name="AS_UNIQUEID" val="6240"/>
</p:tagLst>
</file>

<file path=ppt/tags/tag326.xml><?xml version="1.0" encoding="utf-8"?>
<p:tagLst xmlns:p="http://schemas.openxmlformats.org/presentationml/2006/main">
  <p:tag name="AS_UNIQUEID" val="6241"/>
</p:tagLst>
</file>

<file path=ppt/tags/tag327.xml><?xml version="1.0" encoding="utf-8"?>
<p:tagLst xmlns:p="http://schemas.openxmlformats.org/presentationml/2006/main">
  <p:tag name="AS_UNIQUEID" val="6242"/>
</p:tagLst>
</file>

<file path=ppt/tags/tag328.xml><?xml version="1.0" encoding="utf-8"?>
<p:tagLst xmlns:p="http://schemas.openxmlformats.org/presentationml/2006/main">
  <p:tag name="AS_UNIQUEID" val="1156"/>
</p:tagLst>
</file>

<file path=ppt/tags/tag329.xml><?xml version="1.0" encoding="utf-8"?>
<p:tagLst xmlns:p="http://schemas.openxmlformats.org/presentationml/2006/main">
  <p:tag name="AS_UNIQUEID" val="1157"/>
</p:tagLst>
</file>

<file path=ppt/tags/tag33.xml><?xml version="1.0" encoding="utf-8"?>
<p:tagLst xmlns:p="http://schemas.openxmlformats.org/presentationml/2006/main">
  <p:tag name="AS_UNIQUEID" val="5935"/>
</p:tagLst>
</file>

<file path=ppt/tags/tag330.xml><?xml version="1.0" encoding="utf-8"?>
<p:tagLst xmlns:p="http://schemas.openxmlformats.org/presentationml/2006/main">
  <p:tag name="AS_UNIQUEID" val="6244"/>
</p:tagLst>
</file>

<file path=ppt/tags/tag331.xml><?xml version="1.0" encoding="utf-8"?>
<p:tagLst xmlns:p="http://schemas.openxmlformats.org/presentationml/2006/main">
  <p:tag name="AS_UNIQUEID" val="6245"/>
</p:tagLst>
</file>

<file path=ppt/tags/tag332.xml><?xml version="1.0" encoding="utf-8"?>
<p:tagLst xmlns:p="http://schemas.openxmlformats.org/presentationml/2006/main">
  <p:tag name="AS_UNIQUEID" val="6246"/>
</p:tagLst>
</file>

<file path=ppt/tags/tag333.xml><?xml version="1.0" encoding="utf-8"?>
<p:tagLst xmlns:p="http://schemas.openxmlformats.org/presentationml/2006/main">
  <p:tag name="AS_UNIQUEID" val="6247"/>
</p:tagLst>
</file>

<file path=ppt/tags/tag334.xml><?xml version="1.0" encoding="utf-8"?>
<p:tagLst xmlns:p="http://schemas.openxmlformats.org/presentationml/2006/main">
  <p:tag name="AS_UNIQUEID" val="6248"/>
</p:tagLst>
</file>

<file path=ppt/tags/tag335.xml><?xml version="1.0" encoding="utf-8"?>
<p:tagLst xmlns:p="http://schemas.openxmlformats.org/presentationml/2006/main">
  <p:tag name="AS_UNIQUEID" val="6249"/>
</p:tagLst>
</file>

<file path=ppt/tags/tag336.xml><?xml version="1.0" encoding="utf-8"?>
<p:tagLst xmlns:p="http://schemas.openxmlformats.org/presentationml/2006/main">
  <p:tag name="AS_UNIQUEID" val="6250"/>
</p:tagLst>
</file>

<file path=ppt/tags/tag337.xml><?xml version="1.0" encoding="utf-8"?>
<p:tagLst xmlns:p="http://schemas.openxmlformats.org/presentationml/2006/main">
  <p:tag name="AS_UNIQUEID" val="6251"/>
</p:tagLst>
</file>

<file path=ppt/tags/tag338.xml><?xml version="1.0" encoding="utf-8"?>
<p:tagLst xmlns:p="http://schemas.openxmlformats.org/presentationml/2006/main">
  <p:tag name="AS_UNIQUEID" val="6252"/>
</p:tagLst>
</file>

<file path=ppt/tags/tag339.xml><?xml version="1.0" encoding="utf-8"?>
<p:tagLst xmlns:p="http://schemas.openxmlformats.org/presentationml/2006/main">
  <p:tag name="AS_UNIQUEID" val="6253"/>
</p:tagLst>
</file>

<file path=ppt/tags/tag34.xml><?xml version="1.0" encoding="utf-8"?>
<p:tagLst xmlns:p="http://schemas.openxmlformats.org/presentationml/2006/main">
  <p:tag name="AS_UNIQUEID" val="5936"/>
</p:tagLst>
</file>

<file path=ppt/tags/tag340.xml><?xml version="1.0" encoding="utf-8"?>
<p:tagLst xmlns:p="http://schemas.openxmlformats.org/presentationml/2006/main">
  <p:tag name="AS_UNIQUEID" val="6254"/>
</p:tagLst>
</file>

<file path=ppt/tags/tag341.xml><?xml version="1.0" encoding="utf-8"?>
<p:tagLst xmlns:p="http://schemas.openxmlformats.org/presentationml/2006/main">
  <p:tag name="AS_UNIQUEID" val="6255"/>
</p:tagLst>
</file>

<file path=ppt/tags/tag342.xml><?xml version="1.0" encoding="utf-8"?>
<p:tagLst xmlns:p="http://schemas.openxmlformats.org/presentationml/2006/main">
  <p:tag name="AS_UNIQUEID" val="6256"/>
</p:tagLst>
</file>

<file path=ppt/tags/tag343.xml><?xml version="1.0" encoding="utf-8"?>
<p:tagLst xmlns:p="http://schemas.openxmlformats.org/presentationml/2006/main">
  <p:tag name="AS_UNIQUEID" val="6257"/>
</p:tagLst>
</file>

<file path=ppt/tags/tag344.xml><?xml version="1.0" encoding="utf-8"?>
<p:tagLst xmlns:p="http://schemas.openxmlformats.org/presentationml/2006/main">
  <p:tag name="AS_UNIQUEID" val="6258"/>
</p:tagLst>
</file>

<file path=ppt/tags/tag345.xml><?xml version="1.0" encoding="utf-8"?>
<p:tagLst xmlns:p="http://schemas.openxmlformats.org/presentationml/2006/main">
  <p:tag name="AS_UNIQUEID" val="6259"/>
</p:tagLst>
</file>

<file path=ppt/tags/tag346.xml><?xml version="1.0" encoding="utf-8"?>
<p:tagLst xmlns:p="http://schemas.openxmlformats.org/presentationml/2006/main">
  <p:tag name="AS_UNIQUEID" val="6260"/>
</p:tagLst>
</file>

<file path=ppt/tags/tag347.xml><?xml version="1.0" encoding="utf-8"?>
<p:tagLst xmlns:p="http://schemas.openxmlformats.org/presentationml/2006/main">
  <p:tag name="AS_UNIQUEID" val="6261"/>
</p:tagLst>
</file>

<file path=ppt/tags/tag348.xml><?xml version="1.0" encoding="utf-8"?>
<p:tagLst xmlns:p="http://schemas.openxmlformats.org/presentationml/2006/main">
  <p:tag name="AS_UNIQUEID" val="6262"/>
</p:tagLst>
</file>

<file path=ppt/tags/tag349.xml><?xml version="1.0" encoding="utf-8"?>
<p:tagLst xmlns:p="http://schemas.openxmlformats.org/presentationml/2006/main">
  <p:tag name="AS_UNIQUEID" val="6263"/>
</p:tagLst>
</file>

<file path=ppt/tags/tag35.xml><?xml version="1.0" encoding="utf-8"?>
<p:tagLst xmlns:p="http://schemas.openxmlformats.org/presentationml/2006/main">
  <p:tag name="AS_UNIQUEID" val="5937"/>
</p:tagLst>
</file>

<file path=ppt/tags/tag350.xml><?xml version="1.0" encoding="utf-8"?>
<p:tagLst xmlns:p="http://schemas.openxmlformats.org/presentationml/2006/main">
  <p:tag name="AS_UNIQUEID" val="6264"/>
</p:tagLst>
</file>

<file path=ppt/tags/tag351.xml><?xml version="1.0" encoding="utf-8"?>
<p:tagLst xmlns:p="http://schemas.openxmlformats.org/presentationml/2006/main">
  <p:tag name="AS_UNIQUEID" val="6265"/>
</p:tagLst>
</file>

<file path=ppt/tags/tag352.xml><?xml version="1.0" encoding="utf-8"?>
<p:tagLst xmlns:p="http://schemas.openxmlformats.org/presentationml/2006/main">
  <p:tag name="AS_UNIQUEID" val="6266"/>
</p:tagLst>
</file>

<file path=ppt/tags/tag353.xml><?xml version="1.0" encoding="utf-8"?>
<p:tagLst xmlns:p="http://schemas.openxmlformats.org/presentationml/2006/main">
  <p:tag name="AS_UNIQUEID" val="6267"/>
</p:tagLst>
</file>

<file path=ppt/tags/tag354.xml><?xml version="1.0" encoding="utf-8"?>
<p:tagLst xmlns:p="http://schemas.openxmlformats.org/presentationml/2006/main">
  <p:tag name="AS_UNIQUEID" val="6268"/>
</p:tagLst>
</file>

<file path=ppt/tags/tag355.xml><?xml version="1.0" encoding="utf-8"?>
<p:tagLst xmlns:p="http://schemas.openxmlformats.org/presentationml/2006/main">
  <p:tag name="AS_UNIQUEID" val="6269"/>
</p:tagLst>
</file>

<file path=ppt/tags/tag356.xml><?xml version="1.0" encoding="utf-8"?>
<p:tagLst xmlns:p="http://schemas.openxmlformats.org/presentationml/2006/main">
  <p:tag name="AS_UNIQUEID" val="6270"/>
</p:tagLst>
</file>

<file path=ppt/tags/tag357.xml><?xml version="1.0" encoding="utf-8"?>
<p:tagLst xmlns:p="http://schemas.openxmlformats.org/presentationml/2006/main">
  <p:tag name="AS_UNIQUEID" val="6271"/>
</p:tagLst>
</file>

<file path=ppt/tags/tag358.xml><?xml version="1.0" encoding="utf-8"?>
<p:tagLst xmlns:p="http://schemas.openxmlformats.org/presentationml/2006/main">
  <p:tag name="AS_UNIQUEID" val="6272"/>
</p:tagLst>
</file>

<file path=ppt/tags/tag359.xml><?xml version="1.0" encoding="utf-8"?>
<p:tagLst xmlns:p="http://schemas.openxmlformats.org/presentationml/2006/main">
  <p:tag name="AS_UNIQUEID" val="6273"/>
</p:tagLst>
</file>

<file path=ppt/tags/tag36.xml><?xml version="1.0" encoding="utf-8"?>
<p:tagLst xmlns:p="http://schemas.openxmlformats.org/presentationml/2006/main">
  <p:tag name="AS_UNIQUEID" val="5938"/>
</p:tagLst>
</file>

<file path=ppt/tags/tag360.xml><?xml version="1.0" encoding="utf-8"?>
<p:tagLst xmlns:p="http://schemas.openxmlformats.org/presentationml/2006/main">
  <p:tag name="AS_UNIQUEID" val="1156"/>
</p:tagLst>
</file>

<file path=ppt/tags/tag361.xml><?xml version="1.0" encoding="utf-8"?>
<p:tagLst xmlns:p="http://schemas.openxmlformats.org/presentationml/2006/main">
  <p:tag name="AS_UNIQUEID" val="1157"/>
</p:tagLst>
</file>

<file path=ppt/tags/tag362.xml><?xml version="1.0" encoding="utf-8"?>
<p:tagLst xmlns:p="http://schemas.openxmlformats.org/presentationml/2006/main">
  <p:tag name="AS_UNIQUEID" val="6274"/>
</p:tagLst>
</file>

<file path=ppt/tags/tag363.xml><?xml version="1.0" encoding="utf-8"?>
<p:tagLst xmlns:p="http://schemas.openxmlformats.org/presentationml/2006/main">
  <p:tag name="AS_UNIQUEID" val="6276"/>
</p:tagLst>
</file>

<file path=ppt/tags/tag364.xml><?xml version="1.0" encoding="utf-8"?>
<p:tagLst xmlns:p="http://schemas.openxmlformats.org/presentationml/2006/main">
  <p:tag name="AS_UNIQUEID" val="1156"/>
</p:tagLst>
</file>

<file path=ppt/tags/tag365.xml><?xml version="1.0" encoding="utf-8"?>
<p:tagLst xmlns:p="http://schemas.openxmlformats.org/presentationml/2006/main">
  <p:tag name="AS_UNIQUEID" val="1157"/>
</p:tagLst>
</file>

<file path=ppt/tags/tag366.xml><?xml version="1.0" encoding="utf-8"?>
<p:tagLst xmlns:p="http://schemas.openxmlformats.org/presentationml/2006/main">
  <p:tag name="AS_UNIQUEID" val="6277"/>
</p:tagLst>
</file>

<file path=ppt/tags/tag367.xml><?xml version="1.0" encoding="utf-8"?>
<p:tagLst xmlns:p="http://schemas.openxmlformats.org/presentationml/2006/main">
  <p:tag name="AS_UNIQUEID" val="6278"/>
</p:tagLst>
</file>

<file path=ppt/tags/tag368.xml><?xml version="1.0" encoding="utf-8"?>
<p:tagLst xmlns:p="http://schemas.openxmlformats.org/presentationml/2006/main">
  <p:tag name="AS_UNIQUEID" val="1285"/>
</p:tagLst>
</file>

<file path=ppt/tags/tag369.xml><?xml version="1.0" encoding="utf-8"?>
<p:tagLst xmlns:p="http://schemas.openxmlformats.org/presentationml/2006/main">
  <p:tag name="AS_UNIQUEID" val="1286"/>
  <p:tag name="KSO_WM_UNIT_TABLE_BEAUTIFY" val="smartTable{dd1c15a8-9073-481f-bb39-027341f4ccef}"/>
  <p:tag name="TABLE_COLORIDX" val="5"/>
  <p:tag name="TABLE_EMPHASIZE_COLOR" val="16346504"/>
  <p:tag name="TABLE_ONEKEY_SKIN_IDX" val="2"/>
  <p:tag name="TABLE_RECT" val="85*67.2673*550*300.05"/>
  <p:tag name="TABLE_SKINIDX" val="1"/>
</p:tagLst>
</file>

<file path=ppt/tags/tag37.xml><?xml version="1.0" encoding="utf-8"?>
<p:tagLst xmlns:p="http://schemas.openxmlformats.org/presentationml/2006/main">
  <p:tag name="AS_UNIQUEID" val="5940"/>
</p:tagLst>
</file>

<file path=ppt/tags/tag370.xml><?xml version="1.0" encoding="utf-8"?>
<p:tagLst xmlns:p="http://schemas.openxmlformats.org/presentationml/2006/main">
  <p:tag name="AS_UNIQUEID" val="365"/>
</p:tagLst>
</file>

<file path=ppt/tags/tag371.xml><?xml version="1.0" encoding="utf-8"?>
<p:tagLst xmlns:p="http://schemas.openxmlformats.org/presentationml/2006/main">
  <p:tag name="AS_UNIQUEID" val="585"/>
</p:tagLst>
</file>

<file path=ppt/tags/tag372.xml><?xml version="1.0" encoding="utf-8"?>
<p:tagLst xmlns:p="http://schemas.openxmlformats.org/presentationml/2006/main">
  <p:tag name="AS_UNIQUEID" val="374"/>
</p:tagLst>
</file>

<file path=ppt/tags/tag373.xml><?xml version="1.0" encoding="utf-8"?>
<p:tagLst xmlns:p="http://schemas.openxmlformats.org/presentationml/2006/main">
  <p:tag name="AS_UNIQUEID" val="375"/>
</p:tagLst>
</file>

<file path=ppt/tags/tag374.xml><?xml version="1.0" encoding="utf-8"?>
<p:tagLst xmlns:p="http://schemas.openxmlformats.org/presentationml/2006/main">
  <p:tag name="AS_UNIQUEID" val="382"/>
</p:tagLst>
</file>

<file path=ppt/tags/tag375.xml><?xml version="1.0" encoding="utf-8"?>
<p:tagLst xmlns:p="http://schemas.openxmlformats.org/presentationml/2006/main">
  <p:tag name="AS_UNIQUEID" val="6281"/>
</p:tagLst>
</file>

<file path=ppt/tags/tag376.xml><?xml version="1.0" encoding="utf-8"?>
<p:tagLst xmlns:p="http://schemas.openxmlformats.org/presentationml/2006/main">
  <p:tag name="AS_UNIQUEID" val="1156"/>
</p:tagLst>
</file>

<file path=ppt/tags/tag377.xml><?xml version="1.0" encoding="utf-8"?>
<p:tagLst xmlns:p="http://schemas.openxmlformats.org/presentationml/2006/main">
  <p:tag name="AS_UNIQUEID" val="1157"/>
</p:tagLst>
</file>

<file path=ppt/tags/tag378.xml><?xml version="1.0" encoding="utf-8"?>
<p:tagLst xmlns:p="http://schemas.openxmlformats.org/presentationml/2006/main">
  <p:tag name="AS_UNIQUEID" val="6282"/>
</p:tagLst>
</file>

<file path=ppt/tags/tag379.xml><?xml version="1.0" encoding="utf-8"?>
<p:tagLst xmlns:p="http://schemas.openxmlformats.org/presentationml/2006/main">
  <p:tag name="AS_UNIQUEID" val="386"/>
</p:tagLst>
</file>

<file path=ppt/tags/tag38.xml><?xml version="1.0" encoding="utf-8"?>
<p:tagLst xmlns:p="http://schemas.openxmlformats.org/presentationml/2006/main">
  <p:tag name="AS_UNIQUEID" val="5941"/>
</p:tagLst>
</file>

<file path=ppt/tags/tag380.xml><?xml version="1.0" encoding="utf-8"?>
<p:tagLst xmlns:p="http://schemas.openxmlformats.org/presentationml/2006/main">
  <p:tag name="AS_UNIQUEID" val="387"/>
</p:tagLst>
</file>

<file path=ppt/tags/tag381.xml><?xml version="1.0" encoding="utf-8"?>
<p:tagLst xmlns:p="http://schemas.openxmlformats.org/presentationml/2006/main">
  <p:tag name="AS_UNIQUEID" val="388"/>
</p:tagLst>
</file>

<file path=ppt/tags/tag382.xml><?xml version="1.0" encoding="utf-8"?>
<p:tagLst xmlns:p="http://schemas.openxmlformats.org/presentationml/2006/main">
  <p:tag name="AS_UNIQUEID" val="389"/>
</p:tagLst>
</file>

<file path=ppt/tags/tag383.xml><?xml version="1.0" encoding="utf-8"?>
<p:tagLst xmlns:p="http://schemas.openxmlformats.org/presentationml/2006/main">
  <p:tag name="AS_UNIQUEID" val="393"/>
</p:tagLst>
</file>

<file path=ppt/tags/tag384.xml><?xml version="1.0" encoding="utf-8"?>
<p:tagLst xmlns:p="http://schemas.openxmlformats.org/presentationml/2006/main">
  <p:tag name="AS_UNIQUEID" val="590"/>
</p:tagLst>
</file>

<file path=ppt/tags/tag385.xml><?xml version="1.0" encoding="utf-8"?>
<p:tagLst xmlns:p="http://schemas.openxmlformats.org/presentationml/2006/main">
  <p:tag name="AS_UNIQUEID" val="395"/>
</p:tagLst>
</file>

<file path=ppt/tags/tag386.xml><?xml version="1.0" encoding="utf-8"?>
<p:tagLst xmlns:p="http://schemas.openxmlformats.org/presentationml/2006/main">
  <p:tag name="AS_UNIQUEID" val="396"/>
</p:tagLst>
</file>

<file path=ppt/tags/tag387.xml><?xml version="1.0" encoding="utf-8"?>
<p:tagLst xmlns:p="http://schemas.openxmlformats.org/presentationml/2006/main">
  <p:tag name="AS_UNIQUEID" val="397"/>
</p:tagLst>
</file>

<file path=ppt/tags/tag388.xml><?xml version="1.0" encoding="utf-8"?>
<p:tagLst xmlns:p="http://schemas.openxmlformats.org/presentationml/2006/main">
  <p:tag name="AS_UNIQUEID" val="401"/>
</p:tagLst>
</file>

<file path=ppt/tags/tag389.xml><?xml version="1.0" encoding="utf-8"?>
<p:tagLst xmlns:p="http://schemas.openxmlformats.org/presentationml/2006/main">
  <p:tag name="AS_UNIQUEID" val="402"/>
</p:tagLst>
</file>

<file path=ppt/tags/tag39.xml><?xml version="1.0" encoding="utf-8"?>
<p:tagLst xmlns:p="http://schemas.openxmlformats.org/presentationml/2006/main">
  <p:tag name="AS_UNIQUEID" val="5942"/>
</p:tagLst>
</file>

<file path=ppt/tags/tag390.xml><?xml version="1.0" encoding="utf-8"?>
<p:tagLst xmlns:p="http://schemas.openxmlformats.org/presentationml/2006/main">
  <p:tag name="AS_UNIQUEID" val="403"/>
</p:tagLst>
</file>

<file path=ppt/tags/tag391.xml><?xml version="1.0" encoding="utf-8"?>
<p:tagLst xmlns:p="http://schemas.openxmlformats.org/presentationml/2006/main">
  <p:tag name="AS_UNIQUEID" val="404"/>
</p:tagLst>
</file>

<file path=ppt/tags/tag392.xml><?xml version="1.0" encoding="utf-8"?>
<p:tagLst xmlns:p="http://schemas.openxmlformats.org/presentationml/2006/main">
  <p:tag name="AS_UNIQUEID" val="405"/>
</p:tagLst>
</file>

<file path=ppt/tags/tag393.xml><?xml version="1.0" encoding="utf-8"?>
<p:tagLst xmlns:p="http://schemas.openxmlformats.org/presentationml/2006/main">
  <p:tag name="AS_UNIQUEID" val="406"/>
</p:tagLst>
</file>

<file path=ppt/tags/tag394.xml><?xml version="1.0" encoding="utf-8"?>
<p:tagLst xmlns:p="http://schemas.openxmlformats.org/presentationml/2006/main">
  <p:tag name="AS_UNIQUEID" val="591"/>
</p:tagLst>
</file>

<file path=ppt/tags/tag395.xml><?xml version="1.0" encoding="utf-8"?>
<p:tagLst xmlns:p="http://schemas.openxmlformats.org/presentationml/2006/main">
  <p:tag name="AS_UNIQUEID" val="407"/>
</p:tagLst>
</file>

<file path=ppt/tags/tag396.xml><?xml version="1.0" encoding="utf-8"?>
<p:tagLst xmlns:p="http://schemas.openxmlformats.org/presentationml/2006/main">
  <p:tag name="AS_UNIQUEID" val="408"/>
</p:tagLst>
</file>

<file path=ppt/tags/tag397.xml><?xml version="1.0" encoding="utf-8"?>
<p:tagLst xmlns:p="http://schemas.openxmlformats.org/presentationml/2006/main">
  <p:tag name="AS_UNIQUEID" val="409"/>
</p:tagLst>
</file>

<file path=ppt/tags/tag398.xml><?xml version="1.0" encoding="utf-8"?>
<p:tagLst xmlns:p="http://schemas.openxmlformats.org/presentationml/2006/main">
  <p:tag name="AS_UNIQUEID" val="410"/>
</p:tagLst>
</file>

<file path=ppt/tags/tag399.xml><?xml version="1.0" encoding="utf-8"?>
<p:tagLst xmlns:p="http://schemas.openxmlformats.org/presentationml/2006/main">
  <p:tag name="AS_UNIQUEID" val="411"/>
</p:tagLst>
</file>

<file path=ppt/tags/tag4.xml><?xml version="1.0" encoding="utf-8"?>
<p:tagLst xmlns:p="http://schemas.openxmlformats.org/presentationml/2006/main">
  <p:tag name="AS_UNIQUEID" val="5900"/>
</p:tagLst>
</file>

<file path=ppt/tags/tag40.xml><?xml version="1.0" encoding="utf-8"?>
<p:tagLst xmlns:p="http://schemas.openxmlformats.org/presentationml/2006/main">
  <p:tag name="AS_UNIQUEID" val="5943"/>
  <p:tag name="MH" val="20160202082519"/>
  <p:tag name="MH_LIBRARY" val="GRAPHIC"/>
  <p:tag name="MH_ORDER" val="4"/>
  <p:tag name="MH_TYPE" val="Other"/>
</p:tagLst>
</file>

<file path=ppt/tags/tag400.xml><?xml version="1.0" encoding="utf-8"?>
<p:tagLst xmlns:p="http://schemas.openxmlformats.org/presentationml/2006/main">
  <p:tag name="AS_UNIQUEID" val="412"/>
</p:tagLst>
</file>

<file path=ppt/tags/tag401.xml><?xml version="1.0" encoding="utf-8"?>
<p:tagLst xmlns:p="http://schemas.openxmlformats.org/presentationml/2006/main">
  <p:tag name="AS_UNIQUEID" val="413"/>
</p:tagLst>
</file>

<file path=ppt/tags/tag402.xml><?xml version="1.0" encoding="utf-8"?>
<p:tagLst xmlns:p="http://schemas.openxmlformats.org/presentationml/2006/main">
  <p:tag name="AS_UNIQUEID" val="414"/>
</p:tagLst>
</file>

<file path=ppt/tags/tag403.xml><?xml version="1.0" encoding="utf-8"?>
<p:tagLst xmlns:p="http://schemas.openxmlformats.org/presentationml/2006/main">
  <p:tag name="AS_UNIQUEID" val="415"/>
</p:tagLst>
</file>

<file path=ppt/tags/tag404.xml><?xml version="1.0" encoding="utf-8"?>
<p:tagLst xmlns:p="http://schemas.openxmlformats.org/presentationml/2006/main">
  <p:tag name="AS_UNIQUEID" val="416"/>
</p:tagLst>
</file>

<file path=ppt/tags/tag405.xml><?xml version="1.0" encoding="utf-8"?>
<p:tagLst xmlns:p="http://schemas.openxmlformats.org/presentationml/2006/main">
  <p:tag name="AS_UNIQUEID" val="419"/>
</p:tagLst>
</file>

<file path=ppt/tags/tag406.xml><?xml version="1.0" encoding="utf-8"?>
<p:tagLst xmlns:p="http://schemas.openxmlformats.org/presentationml/2006/main">
  <p:tag name="AS_UNIQUEID" val="593"/>
</p:tagLst>
</file>

<file path=ppt/tags/tag407.xml><?xml version="1.0" encoding="utf-8"?>
<p:tagLst xmlns:p="http://schemas.openxmlformats.org/presentationml/2006/main">
  <p:tag name="AS_UNIQUEID" val="422"/>
</p:tagLst>
</file>

<file path=ppt/tags/tag408.xml><?xml version="1.0" encoding="utf-8"?>
<p:tagLst xmlns:p="http://schemas.openxmlformats.org/presentationml/2006/main">
  <p:tag name="AS_UNIQUEID" val="426"/>
</p:tagLst>
</file>

<file path=ppt/tags/tag409.xml><?xml version="1.0" encoding="utf-8"?>
<p:tagLst xmlns:p="http://schemas.openxmlformats.org/presentationml/2006/main">
  <p:tag name="AS_UNIQUEID" val="427"/>
</p:tagLst>
</file>

<file path=ppt/tags/tag41.xml><?xml version="1.0" encoding="utf-8"?>
<p:tagLst xmlns:p="http://schemas.openxmlformats.org/presentationml/2006/main">
  <p:tag name="AS_UNIQUEID" val="5944"/>
  <p:tag name="MH" val="20160202082519"/>
  <p:tag name="MH_LIBRARY" val="GRAPHIC"/>
  <p:tag name="MH_ORDER" val="4"/>
  <p:tag name="MH_TYPE" val="Other"/>
</p:tagLst>
</file>

<file path=ppt/tags/tag410.xml><?xml version="1.0" encoding="utf-8"?>
<p:tagLst xmlns:p="http://schemas.openxmlformats.org/presentationml/2006/main">
  <p:tag name="AS_UNIQUEID" val="428"/>
</p:tagLst>
</file>

<file path=ppt/tags/tag411.xml><?xml version="1.0" encoding="utf-8"?>
<p:tagLst xmlns:p="http://schemas.openxmlformats.org/presentationml/2006/main">
  <p:tag name="AS_UNIQUEID" val="429"/>
</p:tagLst>
</file>

<file path=ppt/tags/tag412.xml><?xml version="1.0" encoding="utf-8"?>
<p:tagLst xmlns:p="http://schemas.openxmlformats.org/presentationml/2006/main">
  <p:tag name="AS_UNIQUEID" val="430"/>
</p:tagLst>
</file>

<file path=ppt/tags/tag413.xml><?xml version="1.0" encoding="utf-8"?>
<p:tagLst xmlns:p="http://schemas.openxmlformats.org/presentationml/2006/main">
  <p:tag name="AS_UNIQUEID" val="431"/>
</p:tagLst>
</file>

<file path=ppt/tags/tag414.xml><?xml version="1.0" encoding="utf-8"?>
<p:tagLst xmlns:p="http://schemas.openxmlformats.org/presentationml/2006/main">
  <p:tag name="AS_UNIQUEID" val="432"/>
</p:tagLst>
</file>

<file path=ppt/tags/tag415.xml><?xml version="1.0" encoding="utf-8"?>
<p:tagLst xmlns:p="http://schemas.openxmlformats.org/presentationml/2006/main">
  <p:tag name="AS_UNIQUEID" val="594"/>
</p:tagLst>
</file>

<file path=ppt/tags/tag416.xml><?xml version="1.0" encoding="utf-8"?>
<p:tagLst xmlns:p="http://schemas.openxmlformats.org/presentationml/2006/main">
  <p:tag name="AS_UNIQUEID" val="433"/>
</p:tagLst>
</file>

<file path=ppt/tags/tag417.xml><?xml version="1.0" encoding="utf-8"?>
<p:tagLst xmlns:p="http://schemas.openxmlformats.org/presentationml/2006/main">
  <p:tag name="AS_UNIQUEID" val="434"/>
</p:tagLst>
</file>

<file path=ppt/tags/tag418.xml><?xml version="1.0" encoding="utf-8"?>
<p:tagLst xmlns:p="http://schemas.openxmlformats.org/presentationml/2006/main">
  <p:tag name="AS_UNIQUEID" val="436"/>
</p:tagLst>
</file>

<file path=ppt/tags/tag419.xml><?xml version="1.0" encoding="utf-8"?>
<p:tagLst xmlns:p="http://schemas.openxmlformats.org/presentationml/2006/main">
  <p:tag name="AS_UNIQUEID" val="437"/>
</p:tagLst>
</file>

<file path=ppt/tags/tag42.xml><?xml version="1.0" encoding="utf-8"?>
<p:tagLst xmlns:p="http://schemas.openxmlformats.org/presentationml/2006/main">
  <p:tag name="AS_UNIQUEID" val="5945"/>
</p:tagLst>
</file>

<file path=ppt/tags/tag420.xml><?xml version="1.0" encoding="utf-8"?>
<p:tagLst xmlns:p="http://schemas.openxmlformats.org/presentationml/2006/main">
  <p:tag name="AS_UNIQUEID" val="438"/>
</p:tagLst>
</file>

<file path=ppt/tags/tag421.xml><?xml version="1.0" encoding="utf-8"?>
<p:tagLst xmlns:p="http://schemas.openxmlformats.org/presentationml/2006/main">
  <p:tag name="AS_UNIQUEID" val="439"/>
</p:tagLst>
</file>

<file path=ppt/tags/tag422.xml><?xml version="1.0" encoding="utf-8"?>
<p:tagLst xmlns:p="http://schemas.openxmlformats.org/presentationml/2006/main">
  <p:tag name="AS_UNIQUEID" val="440"/>
</p:tagLst>
</file>

<file path=ppt/tags/tag423.xml><?xml version="1.0" encoding="utf-8"?>
<p:tagLst xmlns:p="http://schemas.openxmlformats.org/presentationml/2006/main">
  <p:tag name="AS_UNIQUEID" val="441"/>
</p:tagLst>
</file>

<file path=ppt/tags/tag424.xml><?xml version="1.0" encoding="utf-8"?>
<p:tagLst xmlns:p="http://schemas.openxmlformats.org/presentationml/2006/main">
  <p:tag name="AS_UNIQUEID" val="443"/>
</p:tagLst>
</file>

<file path=ppt/tags/tag425.xml><?xml version="1.0" encoding="utf-8"?>
<p:tagLst xmlns:p="http://schemas.openxmlformats.org/presentationml/2006/main">
  <p:tag name="AS_UNIQUEID" val="1292"/>
</p:tagLst>
</file>

<file path=ppt/tags/tag426.xml><?xml version="1.0" encoding="utf-8"?>
<p:tagLst xmlns:p="http://schemas.openxmlformats.org/presentationml/2006/main">
  <p:tag name="AS_UNIQUEID" val="1293"/>
</p:tagLst>
</file>

<file path=ppt/tags/tag427.xml><?xml version="1.0" encoding="utf-8"?>
<p:tagLst xmlns:p="http://schemas.openxmlformats.org/presentationml/2006/main">
  <p:tag name="AS_UNIQUEID" val="6285"/>
</p:tagLst>
</file>

<file path=ppt/tags/tag428.xml><?xml version="1.0" encoding="utf-8"?>
<p:tagLst xmlns:p="http://schemas.openxmlformats.org/presentationml/2006/main">
  <p:tag name="AS_UNIQUEID" val="1156"/>
</p:tagLst>
</file>

<file path=ppt/tags/tag429.xml><?xml version="1.0" encoding="utf-8"?>
<p:tagLst xmlns:p="http://schemas.openxmlformats.org/presentationml/2006/main">
  <p:tag name="AS_UNIQUEID" val="1157"/>
</p:tagLst>
</file>

<file path=ppt/tags/tag43.xml><?xml version="1.0" encoding="utf-8"?>
<p:tagLst xmlns:p="http://schemas.openxmlformats.org/presentationml/2006/main">
  <p:tag name="AS_UNIQUEID" val="5946"/>
  <p:tag name="MH" val="20160202082519"/>
  <p:tag name="MH_LIBRARY" val="GRAPHIC"/>
  <p:tag name="MH_ORDER" val="4"/>
  <p:tag name="MH_TYPE" val="Other"/>
</p:tagLst>
</file>

<file path=ppt/tags/tag430.xml><?xml version="1.0" encoding="utf-8"?>
<p:tagLst xmlns:p="http://schemas.openxmlformats.org/presentationml/2006/main">
  <p:tag name="AS_UNIQUEID" val="6286"/>
</p:tagLst>
</file>

<file path=ppt/tags/tag431.xml><?xml version="1.0" encoding="utf-8"?>
<p:tagLst xmlns:p="http://schemas.openxmlformats.org/presentationml/2006/main">
  <p:tag name="AS_UNIQUEID" val="362"/>
</p:tagLst>
</file>

<file path=ppt/tags/tag432.xml><?xml version="1.0" encoding="utf-8"?>
<p:tagLst xmlns:p="http://schemas.openxmlformats.org/presentationml/2006/main">
  <p:tag name="AS_UNIQUEID" val="363"/>
</p:tagLst>
</file>

<file path=ppt/tags/tag433.xml><?xml version="1.0" encoding="utf-8"?>
<p:tagLst xmlns:p="http://schemas.openxmlformats.org/presentationml/2006/main">
  <p:tag name="AS_UNIQUEID" val="6288"/>
</p:tagLst>
</file>

<file path=ppt/tags/tag434.xml><?xml version="1.0" encoding="utf-8"?>
<p:tagLst xmlns:p="http://schemas.openxmlformats.org/presentationml/2006/main">
  <p:tag name="AS_UNIQUEID" val="6289"/>
</p:tagLst>
</file>

<file path=ppt/tags/tag435.xml><?xml version="1.0" encoding="utf-8"?>
<p:tagLst xmlns:p="http://schemas.openxmlformats.org/presentationml/2006/main">
  <p:tag name="AS_UNIQUEID" val="1156"/>
</p:tagLst>
</file>

<file path=ppt/tags/tag436.xml><?xml version="1.0" encoding="utf-8"?>
<p:tagLst xmlns:p="http://schemas.openxmlformats.org/presentationml/2006/main">
  <p:tag name="AS_UNIQUEID" val="1157"/>
</p:tagLst>
</file>

<file path=ppt/tags/tag437.xml><?xml version="1.0" encoding="utf-8"?>
<p:tagLst xmlns:p="http://schemas.openxmlformats.org/presentationml/2006/main">
  <p:tag name="AS_UNIQUEID" val="6290"/>
</p:tagLst>
</file>

<file path=ppt/tags/tag438.xml><?xml version="1.0" encoding="utf-8"?>
<p:tagLst xmlns:p="http://schemas.openxmlformats.org/presentationml/2006/main">
  <p:tag name="AS_UNIQUEID" val="6291"/>
</p:tagLst>
</file>

<file path=ppt/tags/tag439.xml><?xml version="1.0" encoding="utf-8"?>
<p:tagLst xmlns:p="http://schemas.openxmlformats.org/presentationml/2006/main">
  <p:tag name="AS_UNIQUEID" val="6292"/>
</p:tagLst>
</file>

<file path=ppt/tags/tag44.xml><?xml version="1.0" encoding="utf-8"?>
<p:tagLst xmlns:p="http://schemas.openxmlformats.org/presentationml/2006/main">
  <p:tag name="AS_UNIQUEID" val="5947"/>
</p:tagLst>
</file>

<file path=ppt/tags/tag440.xml><?xml version="1.0" encoding="utf-8"?>
<p:tagLst xmlns:p="http://schemas.openxmlformats.org/presentationml/2006/main">
  <p:tag name="AS_UNIQUEID" val="6293"/>
</p:tagLst>
</file>

<file path=ppt/tags/tag441.xml><?xml version="1.0" encoding="utf-8"?>
<p:tagLst xmlns:p="http://schemas.openxmlformats.org/presentationml/2006/main">
  <p:tag name="AS_UNIQUEID" val="6294"/>
</p:tagLst>
</file>

<file path=ppt/tags/tag442.xml><?xml version="1.0" encoding="utf-8"?>
<p:tagLst xmlns:p="http://schemas.openxmlformats.org/presentationml/2006/main">
  <p:tag name="AS_UNIQUEID" val="6295"/>
</p:tagLst>
</file>

<file path=ppt/tags/tag443.xml><?xml version="1.0" encoding="utf-8"?>
<p:tagLst xmlns:p="http://schemas.openxmlformats.org/presentationml/2006/main">
  <p:tag name="AS_UNIQUEID" val="6296"/>
</p:tagLst>
</file>

<file path=ppt/tags/tag444.xml><?xml version="1.0" encoding="utf-8"?>
<p:tagLst xmlns:p="http://schemas.openxmlformats.org/presentationml/2006/main">
  <p:tag name="AS_UNIQUEID" val="6298"/>
</p:tagLst>
</file>

<file path=ppt/tags/tag445.xml><?xml version="1.0" encoding="utf-8"?>
<p:tagLst xmlns:p="http://schemas.openxmlformats.org/presentationml/2006/main">
  <p:tag name="AS_UNIQUEID" val="6299"/>
</p:tagLst>
</file>

<file path=ppt/tags/tag446.xml><?xml version="1.0" encoding="utf-8"?>
<p:tagLst xmlns:p="http://schemas.openxmlformats.org/presentationml/2006/main">
  <p:tag name="AS_UNIQUEID" val="6300"/>
</p:tagLst>
</file>

<file path=ppt/tags/tag447.xml><?xml version="1.0" encoding="utf-8"?>
<p:tagLst xmlns:p="http://schemas.openxmlformats.org/presentationml/2006/main">
  <p:tag name="AS_UNIQUEID" val="6301"/>
</p:tagLst>
</file>

<file path=ppt/tags/tag448.xml><?xml version="1.0" encoding="utf-8"?>
<p:tagLst xmlns:p="http://schemas.openxmlformats.org/presentationml/2006/main">
  <p:tag name="AS_UNIQUEID" val="1156"/>
</p:tagLst>
</file>

<file path=ppt/tags/tag449.xml><?xml version="1.0" encoding="utf-8"?>
<p:tagLst xmlns:p="http://schemas.openxmlformats.org/presentationml/2006/main">
  <p:tag name="AS_UNIQUEID" val="1157"/>
</p:tagLst>
</file>

<file path=ppt/tags/tag45.xml><?xml version="1.0" encoding="utf-8"?>
<p:tagLst xmlns:p="http://schemas.openxmlformats.org/presentationml/2006/main">
  <p:tag name="AS_UNIQUEID" val="5948"/>
</p:tagLst>
</file>

<file path=ppt/tags/tag450.xml><?xml version="1.0" encoding="utf-8"?>
<p:tagLst xmlns:p="http://schemas.openxmlformats.org/presentationml/2006/main">
  <p:tag name="AS_UNIQUEID" val="6302"/>
</p:tagLst>
</file>

<file path=ppt/tags/tag451.xml><?xml version="1.0" encoding="utf-8"?>
<p:tagLst xmlns:p="http://schemas.openxmlformats.org/presentationml/2006/main">
  <p:tag name="AS_UNIQUEID" val="6304"/>
</p:tagLst>
</file>

<file path=ppt/tags/tag452.xml><?xml version="1.0" encoding="utf-8"?>
<p:tagLst xmlns:p="http://schemas.openxmlformats.org/presentationml/2006/main">
  <p:tag name="AS_UNIQUEID" val="6305"/>
</p:tagLst>
</file>

<file path=ppt/tags/tag453.xml><?xml version="1.0" encoding="utf-8"?>
<p:tagLst xmlns:p="http://schemas.openxmlformats.org/presentationml/2006/main">
  <p:tag name="AS_UNIQUEID" val="6306"/>
</p:tagLst>
</file>

<file path=ppt/tags/tag454.xml><?xml version="1.0" encoding="utf-8"?>
<p:tagLst xmlns:p="http://schemas.openxmlformats.org/presentationml/2006/main">
  <p:tag name="AS_UNIQUEID" val="1156"/>
</p:tagLst>
</file>

<file path=ppt/tags/tag455.xml><?xml version="1.0" encoding="utf-8"?>
<p:tagLst xmlns:p="http://schemas.openxmlformats.org/presentationml/2006/main">
  <p:tag name="AS_UNIQUEID" val="1157"/>
</p:tagLst>
</file>

<file path=ppt/tags/tag456.xml><?xml version="1.0" encoding="utf-8"?>
<p:tagLst xmlns:p="http://schemas.openxmlformats.org/presentationml/2006/main">
  <p:tag name="AS_UNIQUEID" val="6307"/>
</p:tagLst>
</file>

<file path=ppt/tags/tag457.xml><?xml version="1.0" encoding="utf-8"?>
<p:tagLst xmlns:p="http://schemas.openxmlformats.org/presentationml/2006/main">
  <p:tag name="AS_UNIQUEID" val="6308"/>
</p:tagLst>
</file>

<file path=ppt/tags/tag458.xml><?xml version="1.0" encoding="utf-8"?>
<p:tagLst xmlns:p="http://schemas.openxmlformats.org/presentationml/2006/main">
  <p:tag name="AS_UNIQUEID" val="6309"/>
</p:tagLst>
</file>

<file path=ppt/tags/tag459.xml><?xml version="1.0" encoding="utf-8"?>
<p:tagLst xmlns:p="http://schemas.openxmlformats.org/presentationml/2006/main">
  <p:tag name="AS_UNIQUEID" val="6310"/>
</p:tagLst>
</file>

<file path=ppt/tags/tag46.xml><?xml version="1.0" encoding="utf-8"?>
<p:tagLst xmlns:p="http://schemas.openxmlformats.org/presentationml/2006/main">
  <p:tag name="AS_UNIQUEID" val="5949"/>
</p:tagLst>
</file>

<file path=ppt/tags/tag460.xml><?xml version="1.0" encoding="utf-8"?>
<p:tagLst xmlns:p="http://schemas.openxmlformats.org/presentationml/2006/main">
  <p:tag name="AS_UNIQUEID" val="6312"/>
</p:tagLst>
</file>

<file path=ppt/tags/tag461.xml><?xml version="1.0" encoding="utf-8"?>
<p:tagLst xmlns:p="http://schemas.openxmlformats.org/presentationml/2006/main">
  <p:tag name="AS_UNIQUEID" val="6313"/>
</p:tagLst>
</file>

<file path=ppt/tags/tag462.xml><?xml version="1.0" encoding="utf-8"?>
<p:tagLst xmlns:p="http://schemas.openxmlformats.org/presentationml/2006/main">
  <p:tag name="AS_UNIQUEID" val="6314"/>
</p:tagLst>
</file>

<file path=ppt/tags/tag463.xml><?xml version="1.0" encoding="utf-8"?>
<p:tagLst xmlns:p="http://schemas.openxmlformats.org/presentationml/2006/main">
  <p:tag name="AS_UNIQUEID" val="6315"/>
</p:tagLst>
</file>

<file path=ppt/tags/tag464.xml><?xml version="1.0" encoding="utf-8"?>
<p:tagLst xmlns:p="http://schemas.openxmlformats.org/presentationml/2006/main">
  <p:tag name="AS_UNIQUEID" val="6316"/>
</p:tagLst>
</file>

<file path=ppt/tags/tag465.xml><?xml version="1.0" encoding="utf-8"?>
<p:tagLst xmlns:p="http://schemas.openxmlformats.org/presentationml/2006/main">
  <p:tag name="AS_UNIQUEID" val="6317"/>
</p:tagLst>
</file>

<file path=ppt/tags/tag466.xml><?xml version="1.0" encoding="utf-8"?>
<p:tagLst xmlns:p="http://schemas.openxmlformats.org/presentationml/2006/main">
  <p:tag name="AS_UNIQUEID" val="1156"/>
</p:tagLst>
</file>

<file path=ppt/tags/tag467.xml><?xml version="1.0" encoding="utf-8"?>
<p:tagLst xmlns:p="http://schemas.openxmlformats.org/presentationml/2006/main">
  <p:tag name="AS_UNIQUEID" val="1157"/>
</p:tagLst>
</file>

<file path=ppt/tags/tag468.xml><?xml version="1.0" encoding="utf-8"?>
<p:tagLst xmlns:p="http://schemas.openxmlformats.org/presentationml/2006/main">
  <p:tag name="AS_UNIQUEID" val="6318"/>
</p:tagLst>
</file>

<file path=ppt/tags/tag469.xml><?xml version="1.0" encoding="utf-8"?>
<p:tagLst xmlns:p="http://schemas.openxmlformats.org/presentationml/2006/main">
  <p:tag name="AS_UNIQUEID" val="6319"/>
</p:tagLst>
</file>

<file path=ppt/tags/tag47.xml><?xml version="1.0" encoding="utf-8"?>
<p:tagLst xmlns:p="http://schemas.openxmlformats.org/presentationml/2006/main">
  <p:tag name="AS_UNIQUEID" val="1222"/>
</p:tagLst>
</file>

<file path=ppt/tags/tag470.xml><?xml version="1.0" encoding="utf-8"?>
<p:tagLst xmlns:p="http://schemas.openxmlformats.org/presentationml/2006/main">
  <p:tag name="AS_UNIQUEID" val="5578"/>
</p:tagLst>
</file>

<file path=ppt/tags/tag471.xml><?xml version="1.0" encoding="utf-8"?>
<p:tagLst xmlns:p="http://schemas.openxmlformats.org/presentationml/2006/main">
  <p:tag name="AS_UNIQUEID" val="5579"/>
  <p:tag name="PA" val="v5.2.10"/>
  <p:tag name="RESOURCELIBID_ANIM" val="456"/>
</p:tagLst>
</file>

<file path=ppt/tags/tag472.xml><?xml version="1.0" encoding="utf-8"?>
<p:tagLst xmlns:p="http://schemas.openxmlformats.org/presentationml/2006/main">
  <p:tag name="AS_UNIQUEID" val="5580"/>
</p:tagLst>
</file>

<file path=ppt/tags/tag473.xml><?xml version="1.0" encoding="utf-8"?>
<p:tagLst xmlns:p="http://schemas.openxmlformats.org/presentationml/2006/main">
  <p:tag name="AS_UNIQUEID" val="5581"/>
</p:tagLst>
</file>

<file path=ppt/tags/tag474.xml><?xml version="1.0" encoding="utf-8"?>
<p:tagLst xmlns:p="http://schemas.openxmlformats.org/presentationml/2006/main">
  <p:tag name="AS_UNIQUEID" val="5582"/>
</p:tagLst>
</file>

<file path=ppt/tags/tag475.xml><?xml version="1.0" encoding="utf-8"?>
<p:tagLst xmlns:p="http://schemas.openxmlformats.org/presentationml/2006/main">
  <p:tag name="AS_UNIQUEID" val="5894"/>
  <p:tag name="KSO_WM_MEDIACOVER_FLAG" val="1"/>
  <p:tag name="KSO_WM_UNIT_MEDIACOVER_BTN_STATE" val="1"/>
  <p:tag name="KSO_WM_UNIT_MEDIACOVER_BTNRECT" val="0*0*0*0"/>
</p:tagLst>
</file>

<file path=ppt/tags/tag476.xml><?xml version="1.0" encoding="utf-8"?>
<p:tagLst xmlns:p="http://schemas.openxmlformats.org/presentationml/2006/main">
  <p:tag name="AS_UNIQUEID" val="6322"/>
</p:tagLst>
</file>

<file path=ppt/tags/tag477.xml><?xml version="1.0" encoding="utf-8"?>
<p:tagLst xmlns:p="http://schemas.openxmlformats.org/presentationml/2006/main">
  <p:tag name="AS_UNIQUEID" val="6323"/>
</p:tagLst>
</file>

<file path=ppt/tags/tag478.xml><?xml version="1.0" encoding="utf-8"?>
<p:tagLst xmlns:p="http://schemas.openxmlformats.org/presentationml/2006/main">
  <p:tag name="AS_UNIQUEID" val="1281"/>
</p:tagLst>
</file>

<file path=ppt/tags/tag479.xml><?xml version="1.0" encoding="utf-8"?>
<p:tagLst xmlns:p="http://schemas.openxmlformats.org/presentationml/2006/main">
  <p:tag name="AS_UNIQUEID" val="1282"/>
</p:tagLst>
</file>

<file path=ppt/tags/tag48.xml><?xml version="1.0" encoding="utf-8"?>
<p:tagLst xmlns:p="http://schemas.openxmlformats.org/presentationml/2006/main">
  <p:tag name="AS_UNIQUEID" val="1223"/>
</p:tagLst>
</file>

<file path=ppt/tags/tag480.xml><?xml version="1.0" encoding="utf-8"?>
<p:tagLst xmlns:p="http://schemas.openxmlformats.org/presentationml/2006/main">
  <p:tag name="AS_UNIQUEID" val="1283"/>
</p:tagLst>
</file>

<file path=ppt/tags/tag481.xml><?xml version="1.0" encoding="utf-8"?>
<p:tagLst xmlns:p="http://schemas.openxmlformats.org/presentationml/2006/main">
  <p:tag name="AS_UNIQUEID" val="1284"/>
</p:tagLst>
</file>

<file path=ppt/tags/tag482.xml><?xml version="1.0" encoding="utf-8"?>
<p:tagLst xmlns:p="http://schemas.openxmlformats.org/presentationml/2006/main">
  <p:tag name="AS_UNIQUEID" val="1285"/>
</p:tagLst>
</file>

<file path=ppt/tags/tag483.xml><?xml version="1.0" encoding="utf-8"?>
<p:tagLst xmlns:p="http://schemas.openxmlformats.org/presentationml/2006/main">
  <p:tag name="AS_UNIQUEID" val="1286"/>
</p:tagLst>
</file>

<file path=ppt/tags/tag484.xml><?xml version="1.0" encoding="utf-8"?>
<p:tagLst xmlns:p="http://schemas.openxmlformats.org/presentationml/2006/main">
  <p:tag name="AS_UNIQUEID" val="1288"/>
</p:tagLst>
</file>

<file path=ppt/tags/tag485.xml><?xml version="1.0" encoding="utf-8"?>
<p:tagLst xmlns:p="http://schemas.openxmlformats.org/presentationml/2006/main">
  <p:tag name="AS_UNIQUEID" val="1291"/>
</p:tagLst>
</file>

<file path=ppt/tags/tag486.xml><?xml version="1.0" encoding="utf-8"?>
<p:tagLst xmlns:p="http://schemas.openxmlformats.org/presentationml/2006/main">
  <p:tag name="AS_UNIQUEID" val="1292"/>
</p:tagLst>
</file>

<file path=ppt/tags/tag487.xml><?xml version="1.0" encoding="utf-8"?>
<p:tagLst xmlns:p="http://schemas.openxmlformats.org/presentationml/2006/main">
  <p:tag name="AS_UNIQUEID" val="1298"/>
</p:tagLst>
</file>

<file path=ppt/tags/tag488.xml><?xml version="1.0" encoding="utf-8"?>
<p:tagLst xmlns:p="http://schemas.openxmlformats.org/presentationml/2006/main">
  <p:tag name="AS_UNIQUEID" val="1299"/>
</p:tagLst>
</file>

<file path=ppt/tags/tag489.xml><?xml version="1.0" encoding="utf-8"?>
<p:tagLst xmlns:p="http://schemas.openxmlformats.org/presentationml/2006/main">
  <p:tag name="AS_UNIQUEID" val="1300"/>
</p:tagLst>
</file>

<file path=ppt/tags/tag49.xml><?xml version="1.0" encoding="utf-8"?>
<p:tagLst xmlns:p="http://schemas.openxmlformats.org/presentationml/2006/main">
  <p:tag name="AS_UNIQUEID" val="1224"/>
</p:tagLst>
</file>

<file path=ppt/tags/tag490.xml><?xml version="1.0" encoding="utf-8"?>
<p:tagLst xmlns:p="http://schemas.openxmlformats.org/presentationml/2006/main">
  <p:tag name="AS_UNIQUEID" val="1305"/>
</p:tagLst>
</file>

<file path=ppt/tags/tag491.xml><?xml version="1.0" encoding="utf-8"?>
<p:tagLst xmlns:p="http://schemas.openxmlformats.org/presentationml/2006/main">
  <p:tag name="AS_UNIQUEID" val="687"/>
</p:tagLst>
</file>

<file path=ppt/tags/tag492.xml><?xml version="1.0" encoding="utf-8"?>
<p:tagLst xmlns:p="http://schemas.openxmlformats.org/presentationml/2006/main">
  <p:tag name="AS_UNIQUEID" val="688"/>
</p:tagLst>
</file>

<file path=ppt/tags/tag493.xml><?xml version="1.0" encoding="utf-8"?>
<p:tagLst xmlns:p="http://schemas.openxmlformats.org/presentationml/2006/main">
  <p:tag name="AS_UNIQUEID" val="6324"/>
</p:tagLst>
</file>

<file path=ppt/tags/tag494.xml><?xml version="1.0" encoding="utf-8"?>
<p:tagLst xmlns:p="http://schemas.openxmlformats.org/presentationml/2006/main">
  <p:tag name="AS_UNIQUEID" val="6325"/>
</p:tagLst>
</file>

<file path=ppt/tags/tag495.xml><?xml version="1.0" encoding="utf-8"?>
<p:tagLst xmlns:p="http://schemas.openxmlformats.org/presentationml/2006/main">
  <p:tag name="AS_UNIQUEID" val="6326"/>
</p:tagLst>
</file>

<file path=ppt/tags/tag496.xml><?xml version="1.0" encoding="utf-8"?>
<p:tagLst xmlns:p="http://schemas.openxmlformats.org/presentationml/2006/main">
  <p:tag name="AS_UNIQUEID" val="89"/>
</p:tagLst>
</file>

<file path=ppt/tags/tag497.xml><?xml version="1.0" encoding="utf-8"?>
<p:tagLst xmlns:p="http://schemas.openxmlformats.org/presentationml/2006/main">
  <p:tag name="AS_UNIQUEID" val="687"/>
</p:tagLst>
</file>

<file path=ppt/tags/tag498.xml><?xml version="1.0" encoding="utf-8"?>
<p:tagLst xmlns:p="http://schemas.openxmlformats.org/presentationml/2006/main">
  <p:tag name="AS_UNIQUEID" val="6328"/>
</p:tagLst>
</file>

<file path=ppt/tags/tag499.xml><?xml version="1.0" encoding="utf-8"?>
<p:tagLst xmlns:p="http://schemas.openxmlformats.org/presentationml/2006/main">
  <p:tag name="AS_UNIQUEID" val="688"/>
</p:tagLst>
</file>

<file path=ppt/tags/tag5.xml><?xml version="1.0" encoding="utf-8"?>
<p:tagLst xmlns:p="http://schemas.openxmlformats.org/presentationml/2006/main">
  <p:tag name="AS_UNIQUEID" val="5903"/>
</p:tagLst>
</file>

<file path=ppt/tags/tag50.xml><?xml version="1.0" encoding="utf-8"?>
<p:tagLst xmlns:p="http://schemas.openxmlformats.org/presentationml/2006/main">
  <p:tag name="AS_UNIQUEID" val="5952"/>
</p:tagLst>
</file>

<file path=ppt/tags/tag500.xml><?xml version="1.0" encoding="utf-8"?>
<p:tagLst xmlns:p="http://schemas.openxmlformats.org/presentationml/2006/main">
  <p:tag name="AS_UNIQUEID" val="6329"/>
</p:tagLst>
</file>

<file path=ppt/tags/tag501.xml><?xml version="1.0" encoding="utf-8"?>
<p:tagLst xmlns:p="http://schemas.openxmlformats.org/presentationml/2006/main">
  <p:tag name="AS_UNIQUEID" val="89"/>
</p:tagLst>
</file>

<file path=ppt/tags/tag502.xml><?xml version="1.0" encoding="utf-8"?>
<p:tagLst xmlns:p="http://schemas.openxmlformats.org/presentationml/2006/main">
  <p:tag name="AS_UNIQUEID" val="687"/>
</p:tagLst>
</file>

<file path=ppt/tags/tag503.xml><?xml version="1.0" encoding="utf-8"?>
<p:tagLst xmlns:p="http://schemas.openxmlformats.org/presentationml/2006/main">
  <p:tag name="AS_UNIQUEID" val="6331"/>
</p:tagLst>
</file>

<file path=ppt/tags/tag504.xml><?xml version="1.0" encoding="utf-8"?>
<p:tagLst xmlns:p="http://schemas.openxmlformats.org/presentationml/2006/main">
  <p:tag name="AS_UNIQUEID" val="688"/>
</p:tagLst>
</file>

<file path=ppt/tags/tag505.xml><?xml version="1.0" encoding="utf-8"?>
<p:tagLst xmlns:p="http://schemas.openxmlformats.org/presentationml/2006/main">
  <p:tag name="AS_UNIQUEID" val="6332"/>
</p:tagLst>
</file>

<file path=ppt/tags/tag506.xml><?xml version="1.0" encoding="utf-8"?>
<p:tagLst xmlns:p="http://schemas.openxmlformats.org/presentationml/2006/main">
  <p:tag name="AS_UNIQUEID" val="89"/>
</p:tagLst>
</file>

<file path=ppt/tags/tag507.xml><?xml version="1.0" encoding="utf-8"?>
<p:tagLst xmlns:p="http://schemas.openxmlformats.org/presentationml/2006/main">
  <p:tag name="AS_UNIQUEID" val="687"/>
</p:tagLst>
</file>

<file path=ppt/tags/tag508.xml><?xml version="1.0" encoding="utf-8"?>
<p:tagLst xmlns:p="http://schemas.openxmlformats.org/presentationml/2006/main">
  <p:tag name="AS_UNIQUEID" val="6334"/>
</p:tagLst>
</file>

<file path=ppt/tags/tag509.xml><?xml version="1.0" encoding="utf-8"?>
<p:tagLst xmlns:p="http://schemas.openxmlformats.org/presentationml/2006/main">
  <p:tag name="AS_UNIQUEID" val="688"/>
</p:tagLst>
</file>

<file path=ppt/tags/tag51.xml><?xml version="1.0" encoding="utf-8"?>
<p:tagLst xmlns:p="http://schemas.openxmlformats.org/presentationml/2006/main">
  <p:tag name="AS_UNIQUEID" val="5953"/>
</p:tagLst>
</file>

<file path=ppt/tags/tag510.xml><?xml version="1.0" encoding="utf-8"?>
<p:tagLst xmlns:p="http://schemas.openxmlformats.org/presentationml/2006/main">
  <p:tag name="AS_UNIQUEID" val="6335"/>
</p:tagLst>
</file>

<file path=ppt/tags/tag511.xml><?xml version="1.0" encoding="utf-8"?>
<p:tagLst xmlns:p="http://schemas.openxmlformats.org/presentationml/2006/main">
  <p:tag name="AS_UNIQUEID" val="89"/>
</p:tagLst>
</file>

<file path=ppt/tags/tag512.xml><?xml version="1.0" encoding="utf-8"?>
<p:tagLst xmlns:p="http://schemas.openxmlformats.org/presentationml/2006/main">
  <p:tag name="AS_UNIQUEID" val="687"/>
</p:tagLst>
</file>

<file path=ppt/tags/tag513.xml><?xml version="1.0" encoding="utf-8"?>
<p:tagLst xmlns:p="http://schemas.openxmlformats.org/presentationml/2006/main">
  <p:tag name="AS_UNIQUEID" val="6337"/>
</p:tagLst>
</file>

<file path=ppt/tags/tag514.xml><?xml version="1.0" encoding="utf-8"?>
<p:tagLst xmlns:p="http://schemas.openxmlformats.org/presentationml/2006/main">
  <p:tag name="AS_UNIQUEID" val="688"/>
</p:tagLst>
</file>

<file path=ppt/tags/tag515.xml><?xml version="1.0" encoding="utf-8"?>
<p:tagLst xmlns:p="http://schemas.openxmlformats.org/presentationml/2006/main">
  <p:tag name="AS_UNIQUEID" val="6338"/>
</p:tagLst>
</file>

<file path=ppt/tags/tag516.xml><?xml version="1.0" encoding="utf-8"?>
<p:tagLst xmlns:p="http://schemas.openxmlformats.org/presentationml/2006/main">
  <p:tag name="AS_UNIQUEID" val="6340"/>
</p:tagLst>
</file>

<file path=ppt/tags/tag517.xml><?xml version="1.0" encoding="utf-8"?>
<p:tagLst xmlns:p="http://schemas.openxmlformats.org/presentationml/2006/main">
  <p:tag name="AS_UNIQUEID" val="6341"/>
</p:tagLst>
</file>

<file path=ppt/tags/tag518.xml><?xml version="1.0" encoding="utf-8"?>
<p:tagLst xmlns:p="http://schemas.openxmlformats.org/presentationml/2006/main">
  <p:tag name="AS_UNIQUEID" val="6342"/>
</p:tagLst>
</file>

<file path=ppt/tags/tag519.xml><?xml version="1.0" encoding="utf-8"?>
<p:tagLst xmlns:p="http://schemas.openxmlformats.org/presentationml/2006/main">
  <p:tag name="AS_UNIQUEID" val="6343"/>
</p:tagLst>
</file>

<file path=ppt/tags/tag52.xml><?xml version="1.0" encoding="utf-8"?>
<p:tagLst xmlns:p="http://schemas.openxmlformats.org/presentationml/2006/main">
  <p:tag name="AS_UNIQUEID" val="5954"/>
</p:tagLst>
</file>

<file path=ppt/tags/tag520.xml><?xml version="1.0" encoding="utf-8"?>
<p:tagLst xmlns:p="http://schemas.openxmlformats.org/presentationml/2006/main">
  <p:tag name="AS_UNIQUEID" val="6344"/>
</p:tagLst>
</file>

<file path=ppt/tags/tag521.xml><?xml version="1.0" encoding="utf-8"?>
<p:tagLst xmlns:p="http://schemas.openxmlformats.org/presentationml/2006/main">
  <p:tag name="AS_UNIQUEID" val="6345"/>
</p:tagLst>
</file>

<file path=ppt/tags/tag522.xml><?xml version="1.0" encoding="utf-8"?>
<p:tagLst xmlns:p="http://schemas.openxmlformats.org/presentationml/2006/main">
  <p:tag name="AS_UNIQUEID" val="6178"/>
</p:tagLst>
</file>

<file path=ppt/tags/tag523.xml><?xml version="1.0" encoding="utf-8"?>
<p:tagLst xmlns:p="http://schemas.openxmlformats.org/presentationml/2006/main">
  <p:tag name="AS_UNIQUEID" val="6179"/>
</p:tagLst>
</file>

<file path=ppt/tags/tag524.xml><?xml version="1.0" encoding="utf-8"?>
<p:tagLst xmlns:p="http://schemas.openxmlformats.org/presentationml/2006/main">
  <p:tag name="AS_UNIQUEID" val="6181"/>
</p:tagLst>
</file>

<file path=ppt/tags/tag525.xml><?xml version="1.0" encoding="utf-8"?>
<p:tagLst xmlns:p="http://schemas.openxmlformats.org/presentationml/2006/main">
  <p:tag name="AS_UNIQUEID" val="6182"/>
</p:tagLst>
</file>

<file path=ppt/tags/tag526.xml><?xml version="1.0" encoding="utf-8"?>
<p:tagLst xmlns:p="http://schemas.openxmlformats.org/presentationml/2006/main">
  <p:tag name="AS_UNIQUEID" val="6183"/>
</p:tagLst>
</file>

<file path=ppt/tags/tag527.xml><?xml version="1.0" encoding="utf-8"?>
<p:tagLst xmlns:p="http://schemas.openxmlformats.org/presentationml/2006/main">
  <p:tag name="AS_UNIQUEID" val="6184"/>
</p:tagLst>
</file>

<file path=ppt/tags/tag528.xml><?xml version="1.0" encoding="utf-8"?>
<p:tagLst xmlns:p="http://schemas.openxmlformats.org/presentationml/2006/main">
  <p:tag name="AS_NET" val="4.0.30319.42000"/>
  <p:tag name="AS_OS" val="Unix 3.10 unknown"/>
  <p:tag name="AS_RELEASE_DATE" val="2020.11.30"/>
  <p:tag name="AS_TITLE" val="Aspose.Slides for Java"/>
  <p:tag name="AS_VERSION" val="20.11"/>
  <p:tag name="COMMONDATA" val="eyJoZGlkIjoiNWFiNTAwMzVmMzcwNzZlYzg1ZThjMDg1MDBiNTAzNzAifQ=="/>
  <p:tag name="KSO_WPP_MARK_KEY" val="f93aa54d-3c33-4b50-9553-f7082120a8ee"/>
</p:tagLst>
</file>

<file path=ppt/tags/tag53.xml><?xml version="1.0" encoding="utf-8"?>
<p:tagLst xmlns:p="http://schemas.openxmlformats.org/presentationml/2006/main">
  <p:tag name="AS_UNIQUEID" val="5956"/>
</p:tagLst>
</file>

<file path=ppt/tags/tag54.xml><?xml version="1.0" encoding="utf-8"?>
<p:tagLst xmlns:p="http://schemas.openxmlformats.org/presentationml/2006/main">
  <p:tag name="AS_UNIQUEID" val="5957"/>
</p:tagLst>
</file>

<file path=ppt/tags/tag55.xml><?xml version="1.0" encoding="utf-8"?>
<p:tagLst xmlns:p="http://schemas.openxmlformats.org/presentationml/2006/main">
  <p:tag name="AS_UNIQUEID" val="5958"/>
</p:tagLst>
</file>

<file path=ppt/tags/tag56.xml><?xml version="1.0" encoding="utf-8"?>
<p:tagLst xmlns:p="http://schemas.openxmlformats.org/presentationml/2006/main">
  <p:tag name="AS_UNIQUEID" val="5960"/>
</p:tagLst>
</file>

<file path=ppt/tags/tag57.xml><?xml version="1.0" encoding="utf-8"?>
<p:tagLst xmlns:p="http://schemas.openxmlformats.org/presentationml/2006/main">
  <p:tag name="AS_UNIQUEID" val="5962"/>
</p:tagLst>
</file>

<file path=ppt/tags/tag58.xml><?xml version="1.0" encoding="utf-8"?>
<p:tagLst xmlns:p="http://schemas.openxmlformats.org/presentationml/2006/main">
  <p:tag name="AS_UNIQUEID" val="231"/>
</p:tagLst>
</file>

<file path=ppt/tags/tag59.xml><?xml version="1.0" encoding="utf-8"?>
<p:tagLst xmlns:p="http://schemas.openxmlformats.org/presentationml/2006/main">
  <p:tag name="AS_UNIQUEID" val="232"/>
</p:tagLst>
</file>

<file path=ppt/tags/tag6.xml><?xml version="1.0" encoding="utf-8"?>
<p:tagLst xmlns:p="http://schemas.openxmlformats.org/presentationml/2006/main">
  <p:tag name="AS_UNIQUEID" val="5905"/>
</p:tagLst>
</file>

<file path=ppt/tags/tag60.xml><?xml version="1.0" encoding="utf-8"?>
<p:tagLst xmlns:p="http://schemas.openxmlformats.org/presentationml/2006/main">
  <p:tag name="AS_UNIQUEID" val="233"/>
</p:tagLst>
</file>

<file path=ppt/tags/tag61.xml><?xml version="1.0" encoding="utf-8"?>
<p:tagLst xmlns:p="http://schemas.openxmlformats.org/presentationml/2006/main">
  <p:tag name="AS_UNIQUEID" val="234"/>
</p:tagLst>
</file>

<file path=ppt/tags/tag62.xml><?xml version="1.0" encoding="utf-8"?>
<p:tagLst xmlns:p="http://schemas.openxmlformats.org/presentationml/2006/main">
  <p:tag name="AS_UNIQUEID" val="235"/>
</p:tagLst>
</file>

<file path=ppt/tags/tag63.xml><?xml version="1.0" encoding="utf-8"?>
<p:tagLst xmlns:p="http://schemas.openxmlformats.org/presentationml/2006/main">
  <p:tag name="AS_UNIQUEID" val="236"/>
</p:tagLst>
</file>

<file path=ppt/tags/tag64.xml><?xml version="1.0" encoding="utf-8"?>
<p:tagLst xmlns:p="http://schemas.openxmlformats.org/presentationml/2006/main">
  <p:tag name="AS_UNIQUEID" val="237"/>
</p:tagLst>
</file>

<file path=ppt/tags/tag65.xml><?xml version="1.0" encoding="utf-8"?>
<p:tagLst xmlns:p="http://schemas.openxmlformats.org/presentationml/2006/main">
  <p:tag name="AS_UNIQUEID" val="255"/>
</p:tagLst>
</file>

<file path=ppt/tags/tag66.xml><?xml version="1.0" encoding="utf-8"?>
<p:tagLst xmlns:p="http://schemas.openxmlformats.org/presentationml/2006/main">
  <p:tag name="AS_UNIQUEID" val="256"/>
</p:tagLst>
</file>

<file path=ppt/tags/tag67.xml><?xml version="1.0" encoding="utf-8"?>
<p:tagLst xmlns:p="http://schemas.openxmlformats.org/presentationml/2006/main">
  <p:tag name="AS_UNIQUEID" val="257"/>
</p:tagLst>
</file>

<file path=ppt/tags/tag68.xml><?xml version="1.0" encoding="utf-8"?>
<p:tagLst xmlns:p="http://schemas.openxmlformats.org/presentationml/2006/main">
  <p:tag name="AS_UNIQUEID" val="258"/>
</p:tagLst>
</file>

<file path=ppt/tags/tag69.xml><?xml version="1.0" encoding="utf-8"?>
<p:tagLst xmlns:p="http://schemas.openxmlformats.org/presentationml/2006/main">
  <p:tag name="AS_UNIQUEID" val="596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i*1"/>
  <p:tag name="KSO_WM_UNIT_INDEX" val="1"/>
  <p:tag name="KSO_WM_UNIT_LAYERLEVEL" val="1"/>
  <p:tag name="KSO_WM_UNIT_TYPE" val="i"/>
</p:tagLst>
</file>

<file path=ppt/tags/tag7.xml><?xml version="1.0" encoding="utf-8"?>
<p:tagLst xmlns:p="http://schemas.openxmlformats.org/presentationml/2006/main">
  <p:tag name="AS_UNIQUEID" val="5906"/>
</p:tagLst>
</file>

<file path=ppt/tags/tag70.xml><?xml version="1.0" encoding="utf-8"?>
<p:tagLst xmlns:p="http://schemas.openxmlformats.org/presentationml/2006/main">
  <p:tag name="AS_UNIQUEID" val="5967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2"/>
  <p:tag name="KSO_WM_UNIT_INDEX" val="2"/>
  <p:tag name="KSO_WM_UNIT_LAYERLEVEL" val="1"/>
  <p:tag name="KSO_WM_UNIT_TYPE" val="i"/>
</p:tagLst>
</file>

<file path=ppt/tags/tag71.xml><?xml version="1.0" encoding="utf-8"?>
<p:tagLst xmlns:p="http://schemas.openxmlformats.org/presentationml/2006/main">
  <p:tag name="AS_UNIQUEID" val="5968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6"/>
  <p:tag name="KSO_WM_UNIT_INDEX" val="6"/>
  <p:tag name="KSO_WM_UNIT_LAYERLEVEL" val="1"/>
  <p:tag name="KSO_WM_UNIT_TYPE" val="i"/>
</p:tagLst>
</file>

<file path=ppt/tags/tag72.xml><?xml version="1.0" encoding="utf-8"?>
<p:tagLst xmlns:p="http://schemas.openxmlformats.org/presentationml/2006/main">
  <p:tag name="AS_UNIQUEID" val="5969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5"/>
  <p:tag name="KSO_WM_UNIT_INDEX" val="5"/>
  <p:tag name="KSO_WM_UNIT_LAYERLEVEL" val="1"/>
  <p:tag name="KSO_WM_UNIT_TYPE" val="i"/>
</p:tagLst>
</file>

<file path=ppt/tags/tag73.xml><?xml version="1.0" encoding="utf-8"?>
<p:tagLst xmlns:p="http://schemas.openxmlformats.org/presentationml/2006/main">
  <p:tag name="AS_UNIQUEID" val="5970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4"/>
  <p:tag name="KSO_WM_UNIT_INDEX" val="4"/>
  <p:tag name="KSO_WM_UNIT_LAYERLEVEL" val="1"/>
  <p:tag name="KSO_WM_UNIT_TYPE" val="i"/>
</p:tagLst>
</file>

<file path=ppt/tags/tag74.xml><?xml version="1.0" encoding="utf-8"?>
<p:tagLst xmlns:p="http://schemas.openxmlformats.org/presentationml/2006/main">
  <p:tag name="AS_UNIQUEID" val="5971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75.xml><?xml version="1.0" encoding="utf-8"?>
<p:tagLst xmlns:p="http://schemas.openxmlformats.org/presentationml/2006/main">
  <p:tag name="AS_UNIQUEID" val="5972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76.xml><?xml version="1.0" encoding="utf-8"?>
<p:tagLst xmlns:p="http://schemas.openxmlformats.org/presentationml/2006/main">
  <p:tag name="AS_UNIQUEID" val="5973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77.xml><?xml version="1.0" encoding="utf-8"?>
<p:tagLst xmlns:p="http://schemas.openxmlformats.org/presentationml/2006/main">
  <p:tag name="AS_UNIQUEID" val="5974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78.xml><?xml version="1.0" encoding="utf-8"?>
<p:tagLst xmlns:p="http://schemas.openxmlformats.org/presentationml/2006/main">
  <p:tag name="AS_UNIQUEID" val="5976"/>
</p:tagLst>
</file>

<file path=ppt/tags/tag79.xml><?xml version="1.0" encoding="utf-8"?>
<p:tagLst xmlns:p="http://schemas.openxmlformats.org/presentationml/2006/main">
  <p:tag name="AS_UNIQUEID" val="5977"/>
</p:tagLst>
</file>

<file path=ppt/tags/tag8.xml><?xml version="1.0" encoding="utf-8"?>
<p:tagLst xmlns:p="http://schemas.openxmlformats.org/presentationml/2006/main">
  <p:tag name="AS_UNIQUEID" val="5908"/>
</p:tagLst>
</file>

<file path=ppt/tags/tag80.xml><?xml version="1.0" encoding="utf-8"?>
<p:tagLst xmlns:p="http://schemas.openxmlformats.org/presentationml/2006/main">
  <p:tag name="AS_UNIQUEID" val="5978"/>
</p:tagLst>
</file>

<file path=ppt/tags/tag81.xml><?xml version="1.0" encoding="utf-8"?>
<p:tagLst xmlns:p="http://schemas.openxmlformats.org/presentationml/2006/main">
  <p:tag name="AS_UNIQUEID" val="5981"/>
</p:tagLst>
</file>

<file path=ppt/tags/tag82.xml><?xml version="1.0" encoding="utf-8"?>
<p:tagLst xmlns:p="http://schemas.openxmlformats.org/presentationml/2006/main">
  <p:tag name="AS_UNIQUEID" val="5982"/>
</p:tagLst>
</file>

<file path=ppt/tags/tag83.xml><?xml version="1.0" encoding="utf-8"?>
<p:tagLst xmlns:p="http://schemas.openxmlformats.org/presentationml/2006/main">
  <p:tag name="AS_UNIQUEID" val="5983"/>
</p:tagLst>
</file>

<file path=ppt/tags/tag84.xml><?xml version="1.0" encoding="utf-8"?>
<p:tagLst xmlns:p="http://schemas.openxmlformats.org/presentationml/2006/main">
  <p:tag name="AS_UNIQUEID" val="5985"/>
</p:tagLst>
</file>

<file path=ppt/tags/tag85.xml><?xml version="1.0" encoding="utf-8"?>
<p:tagLst xmlns:p="http://schemas.openxmlformats.org/presentationml/2006/main">
  <p:tag name="AS_UNIQUEID" val="5986"/>
</p:tagLst>
</file>

<file path=ppt/tags/tag86.xml><?xml version="1.0" encoding="utf-8"?>
<p:tagLst xmlns:p="http://schemas.openxmlformats.org/presentationml/2006/main">
  <p:tag name="AS_UNIQUEID" val="5987"/>
</p:tagLst>
</file>

<file path=ppt/tags/tag87.xml><?xml version="1.0" encoding="utf-8"?>
<p:tagLst xmlns:p="http://schemas.openxmlformats.org/presentationml/2006/main">
  <p:tag name="AS_UNIQUEID" val="5988"/>
</p:tagLst>
</file>

<file path=ppt/tags/tag88.xml><?xml version="1.0" encoding="utf-8"?>
<p:tagLst xmlns:p="http://schemas.openxmlformats.org/presentationml/2006/main">
  <p:tag name="AS_UNIQUEID" val="5990"/>
</p:tagLst>
</file>

<file path=ppt/tags/tag89.xml><?xml version="1.0" encoding="utf-8"?>
<p:tagLst xmlns:p="http://schemas.openxmlformats.org/presentationml/2006/main">
  <p:tag name="AS_UNIQUEID" val="5991"/>
</p:tagLst>
</file>

<file path=ppt/tags/tag9.xml><?xml version="1.0" encoding="utf-8"?>
<p:tagLst xmlns:p="http://schemas.openxmlformats.org/presentationml/2006/main">
  <p:tag name="AS_UNIQUEID" val="5911"/>
</p:tagLst>
</file>

<file path=ppt/tags/tag90.xml><?xml version="1.0" encoding="utf-8"?>
<p:tagLst xmlns:p="http://schemas.openxmlformats.org/presentationml/2006/main">
  <p:tag name="AS_UNIQUEID" val="5992"/>
</p:tagLst>
</file>

<file path=ppt/tags/tag91.xml><?xml version="1.0" encoding="utf-8"?>
<p:tagLst xmlns:p="http://schemas.openxmlformats.org/presentationml/2006/main">
  <p:tag name="AS_UNIQUEID" val="5993"/>
</p:tagLst>
</file>

<file path=ppt/tags/tag92.xml><?xml version="1.0" encoding="utf-8"?>
<p:tagLst xmlns:p="http://schemas.openxmlformats.org/presentationml/2006/main">
  <p:tag name="AS_UNIQUEID" val="5994"/>
</p:tagLst>
</file>

<file path=ppt/tags/tag93.xml><?xml version="1.0" encoding="utf-8"?>
<p:tagLst xmlns:p="http://schemas.openxmlformats.org/presentationml/2006/main">
  <p:tag name="AS_UNIQUEID" val="5995"/>
</p:tagLst>
</file>

<file path=ppt/tags/tag94.xml><?xml version="1.0" encoding="utf-8"?>
<p:tagLst xmlns:p="http://schemas.openxmlformats.org/presentationml/2006/main">
  <p:tag name="AS_UNIQUEID" val="5996"/>
</p:tagLst>
</file>

<file path=ppt/tags/tag95.xml><?xml version="1.0" encoding="utf-8"?>
<p:tagLst xmlns:p="http://schemas.openxmlformats.org/presentationml/2006/main">
  <p:tag name="AS_UNIQUEID" val="5997"/>
</p:tagLst>
</file>

<file path=ppt/tags/tag96.xml><?xml version="1.0" encoding="utf-8"?>
<p:tagLst xmlns:p="http://schemas.openxmlformats.org/presentationml/2006/main">
  <p:tag name="AS_UNIQUEID" val="5999"/>
</p:tagLst>
</file>

<file path=ppt/tags/tag97.xml><?xml version="1.0" encoding="utf-8"?>
<p:tagLst xmlns:p="http://schemas.openxmlformats.org/presentationml/2006/main">
  <p:tag name="AS_UNIQUEID" val="6000"/>
</p:tagLst>
</file>

<file path=ppt/tags/tag98.xml><?xml version="1.0" encoding="utf-8"?>
<p:tagLst xmlns:p="http://schemas.openxmlformats.org/presentationml/2006/main">
  <p:tag name="AS_UNIQUEID" val="6001"/>
</p:tagLst>
</file>

<file path=ppt/tags/tag99.xml><?xml version="1.0" encoding="utf-8"?>
<p:tagLst xmlns:p="http://schemas.openxmlformats.org/presentationml/2006/main">
  <p:tag name="AS_UNIQUEID" val="6003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Default">
  <a:themeElements>
    <a:clrScheme name="Default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BBE0E3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3097</Words>
  <Application>WPS 演示</Application>
  <PresentationFormat/>
  <Paragraphs>402</Paragraphs>
  <Slides>25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Arial</vt:lpstr>
      <vt:lpstr>宋体</vt:lpstr>
      <vt:lpstr>Wingdings</vt:lpstr>
      <vt:lpstr>Arial</vt:lpstr>
      <vt:lpstr>微软雅黑</vt:lpstr>
      <vt:lpstr>黑体</vt:lpstr>
      <vt:lpstr>三极准柔宋</vt:lpstr>
      <vt:lpstr>隶书</vt:lpstr>
      <vt:lpstr>Times New Roman</vt:lpstr>
      <vt:lpstr>华文行楷</vt:lpstr>
      <vt:lpstr>Helvetica Neue</vt:lpstr>
      <vt:lpstr>等线</vt:lpstr>
      <vt:lpstr>腾祥范笑歌楷书简繁合集</vt:lpstr>
      <vt:lpstr>方正姚体</vt:lpstr>
      <vt:lpstr>楷体</vt:lpstr>
      <vt:lpstr>Arial Unicode MS</vt:lpstr>
      <vt:lpstr>Helvetica</vt:lpstr>
      <vt:lpstr>Default</vt:lpstr>
      <vt:lpstr>4_Default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Cindy</cp:lastModifiedBy>
  <cp:revision>3</cp:revision>
  <cp:lastPrinted>2022-11-21T18:09:00Z</cp:lastPrinted>
  <dcterms:created xsi:type="dcterms:W3CDTF">2022-11-21T18:09:00Z</dcterms:created>
  <dcterms:modified xsi:type="dcterms:W3CDTF">2024-12-15T13:59:54Z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A44CD6126B424F3CB747FF92108FF0AB_12</vt:lpwstr>
  </property>
  <property fmtid="{D5CDD505-2E9C-101B-9397-08002B2CF9AE}" pid="7" name="KSOProductBuildVer">
    <vt:lpwstr>2052-12.1.0.19302</vt:lpwstr>
  </property>
</Properties>
</file>